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7" r:id="rId2"/>
    <p:sldId id="371" r:id="rId3"/>
    <p:sldId id="392" r:id="rId4"/>
    <p:sldId id="388" r:id="rId5"/>
    <p:sldId id="393" r:id="rId6"/>
    <p:sldId id="398" r:id="rId7"/>
    <p:sldId id="401" r:id="rId8"/>
    <p:sldId id="389" r:id="rId9"/>
    <p:sldId id="400" r:id="rId10"/>
    <p:sldId id="395" r:id="rId11"/>
    <p:sldId id="397" r:id="rId12"/>
    <p:sldId id="396" r:id="rId13"/>
    <p:sldId id="394" r:id="rId14"/>
    <p:sldId id="391" r:id="rId15"/>
    <p:sldId id="390" r:id="rId16"/>
    <p:sldId id="402" r:id="rId17"/>
    <p:sldId id="399" r:id="rId18"/>
  </p:sldIdLst>
  <p:sldSz cx="9144000" cy="6858000" type="screen4x3"/>
  <p:notesSz cx="6797675" cy="987425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5AA651"/>
    <a:srgbClr val="1B8967"/>
    <a:srgbClr val="65FF9C"/>
    <a:srgbClr val="FFCCFF"/>
    <a:srgbClr val="80008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84" autoAdjust="0"/>
  </p:normalViewPr>
  <p:slideViewPr>
    <p:cSldViewPr>
      <p:cViewPr>
        <p:scale>
          <a:sx n="75" d="100"/>
          <a:sy n="75" d="100"/>
        </p:scale>
        <p:origin x="-2352" y="-248"/>
      </p:cViewPr>
      <p:guideLst>
        <p:guide orient="horz" pos="2160"/>
        <p:guide pos="2880"/>
      </p:guideLst>
    </p:cSldViewPr>
  </p:slideViewPr>
  <p:notesTextViewPr>
    <p:cViewPr>
      <p:scale>
        <a:sx n="150" d="100"/>
        <a:sy n="150" d="100"/>
      </p:scale>
      <p:origin x="0" y="0"/>
    </p:cViewPr>
  </p:notesTextViewPr>
  <p:sorterViewPr>
    <p:cViewPr>
      <p:scale>
        <a:sx n="150" d="100"/>
        <a:sy n="150" d="100"/>
      </p:scale>
      <p:origin x="0" y="17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FAF83-0EB8-4E79-88A6-728DD04F3249}" type="doc">
      <dgm:prSet loTypeId="urn:microsoft.com/office/officeart/2005/8/layout/funnel1" loCatId="process" qsTypeId="urn:microsoft.com/office/officeart/2005/8/quickstyle/3D3" qsCatId="3D" csTypeId="urn:microsoft.com/office/officeart/2005/8/colors/accent1_3" csCatId="accent1" phldr="1"/>
      <dgm:spPr/>
      <dgm:t>
        <a:bodyPr/>
        <a:lstStyle/>
        <a:p>
          <a:endParaRPr lang="en-GB"/>
        </a:p>
      </dgm:t>
    </dgm:pt>
    <dgm:pt modelId="{91E06471-B133-4B58-B162-FB2E097B10A4}">
      <dgm:prSet phldrT="[Text]" custT="1"/>
      <dgm:spPr/>
      <dgm:t>
        <a:bodyPr/>
        <a:lstStyle/>
        <a:p>
          <a:r>
            <a:rPr lang="en-GB" sz="1800" dirty="0" smtClean="0">
              <a:solidFill>
                <a:srgbClr val="000000"/>
              </a:solidFill>
            </a:rPr>
            <a:t>Improve student learning &amp; satisfaction</a:t>
          </a:r>
          <a:endParaRPr lang="en-GB" sz="1800" dirty="0">
            <a:solidFill>
              <a:srgbClr val="000000"/>
            </a:solidFill>
          </a:endParaRPr>
        </a:p>
      </dgm:t>
    </dgm:pt>
    <dgm:pt modelId="{FDDBDFAD-52B3-4592-A0EF-B558993DE2B4}" type="parTrans" cxnId="{BCDCECD8-725A-446B-A851-7220577F31FB}">
      <dgm:prSet/>
      <dgm:spPr/>
      <dgm:t>
        <a:bodyPr/>
        <a:lstStyle/>
        <a:p>
          <a:endParaRPr lang="en-GB"/>
        </a:p>
      </dgm:t>
    </dgm:pt>
    <dgm:pt modelId="{5EB454C7-5300-4B66-B853-08F03C302D06}" type="sibTrans" cxnId="{BCDCECD8-725A-446B-A851-7220577F31FB}">
      <dgm:prSet/>
      <dgm:spPr/>
      <dgm:t>
        <a:bodyPr/>
        <a:lstStyle/>
        <a:p>
          <a:endParaRPr lang="en-GB"/>
        </a:p>
      </dgm:t>
    </dgm:pt>
    <dgm:pt modelId="{95B41A15-099F-4FE4-99C9-9C2CC6A73E84}">
      <dgm:prSet phldrT="[Text]" custT="1"/>
      <dgm:spPr/>
      <dgm:t>
        <a:bodyPr/>
        <a:lstStyle/>
        <a:p>
          <a:r>
            <a:rPr lang="en-GB" sz="1800" dirty="0" smtClean="0"/>
            <a:t>Solutions to on-campus pressures</a:t>
          </a:r>
          <a:endParaRPr lang="en-GB" sz="1800" dirty="0"/>
        </a:p>
      </dgm:t>
    </dgm:pt>
    <dgm:pt modelId="{0B012271-6CB4-450B-B0D7-BA18501C2FC6}" type="parTrans" cxnId="{B634B709-B7BD-46F7-9A29-A9F0D4F5386F}">
      <dgm:prSet/>
      <dgm:spPr/>
      <dgm:t>
        <a:bodyPr/>
        <a:lstStyle/>
        <a:p>
          <a:endParaRPr lang="en-GB"/>
        </a:p>
      </dgm:t>
    </dgm:pt>
    <dgm:pt modelId="{1AD311FC-27AC-4B76-BCDA-D8ED61A1B06E}" type="sibTrans" cxnId="{B634B709-B7BD-46F7-9A29-A9F0D4F5386F}">
      <dgm:prSet/>
      <dgm:spPr/>
      <dgm:t>
        <a:bodyPr/>
        <a:lstStyle/>
        <a:p>
          <a:endParaRPr lang="en-GB"/>
        </a:p>
      </dgm:t>
    </dgm:pt>
    <dgm:pt modelId="{D926C5BF-F8AC-47DE-8A3F-95D0EBD795A3}">
      <dgm:prSet phldrT="[Text]" custT="1"/>
      <dgm:spPr>
        <a:solidFill>
          <a:srgbClr val="008000"/>
        </a:solidFill>
      </dgm:spPr>
      <dgm:t>
        <a:bodyPr/>
        <a:lstStyle/>
        <a:p>
          <a:r>
            <a:rPr lang="en-GB" sz="2000" smtClean="0"/>
            <a:t>Global profile growth</a:t>
          </a:r>
          <a:endParaRPr lang="en-GB" sz="2000" dirty="0"/>
        </a:p>
      </dgm:t>
    </dgm:pt>
    <dgm:pt modelId="{0399F6F9-E0A5-47C4-B157-412E10944410}" type="parTrans" cxnId="{932830EC-3587-4172-A5FF-E9A10DCF3615}">
      <dgm:prSet/>
      <dgm:spPr/>
      <dgm:t>
        <a:bodyPr/>
        <a:lstStyle/>
        <a:p>
          <a:endParaRPr lang="en-GB"/>
        </a:p>
      </dgm:t>
    </dgm:pt>
    <dgm:pt modelId="{3E94F503-7E08-4DCF-B5C6-9B94E335DDB9}" type="sibTrans" cxnId="{932830EC-3587-4172-A5FF-E9A10DCF3615}">
      <dgm:prSet/>
      <dgm:spPr/>
      <dgm:t>
        <a:bodyPr/>
        <a:lstStyle/>
        <a:p>
          <a:endParaRPr lang="en-GB"/>
        </a:p>
      </dgm:t>
    </dgm:pt>
    <dgm:pt modelId="{490FDBC1-4756-403D-A07E-1FA6D2E6B218}">
      <dgm:prSet phldrT="[Text]"/>
      <dgm:spPr/>
      <dgm:t>
        <a:bodyPr/>
        <a:lstStyle/>
        <a:p>
          <a:r>
            <a:rPr lang="en-GB" dirty="0" smtClean="0"/>
            <a:t>Need</a:t>
          </a:r>
          <a:r>
            <a:rPr lang="en-GB" baseline="0" dirty="0" smtClean="0"/>
            <a:t> for systematic, institution-wide approaches</a:t>
          </a:r>
          <a:endParaRPr lang="en-GB" dirty="0"/>
        </a:p>
      </dgm:t>
    </dgm:pt>
    <dgm:pt modelId="{68F7A37C-2977-4CBB-8436-8BA6BC9A0B8A}" type="parTrans" cxnId="{44391D90-6012-4820-9615-5FC673C26654}">
      <dgm:prSet/>
      <dgm:spPr/>
      <dgm:t>
        <a:bodyPr/>
        <a:lstStyle/>
        <a:p>
          <a:endParaRPr lang="en-US"/>
        </a:p>
      </dgm:t>
    </dgm:pt>
    <dgm:pt modelId="{8171FF20-4F23-4CAE-AFA5-1A4BE4A6F2A9}" type="sibTrans" cxnId="{44391D90-6012-4820-9615-5FC673C26654}">
      <dgm:prSet/>
      <dgm:spPr/>
      <dgm:t>
        <a:bodyPr/>
        <a:lstStyle/>
        <a:p>
          <a:endParaRPr lang="en-US"/>
        </a:p>
      </dgm:t>
    </dgm:pt>
    <dgm:pt modelId="{21AB8ABE-B01C-4F49-8354-F70FE6882364}" type="pres">
      <dgm:prSet presAssocID="{7CFFAF83-0EB8-4E79-88A6-728DD04F3249}" presName="Name0" presStyleCnt="0">
        <dgm:presLayoutVars>
          <dgm:chMax val="4"/>
          <dgm:resizeHandles val="exact"/>
        </dgm:presLayoutVars>
      </dgm:prSet>
      <dgm:spPr/>
      <dgm:t>
        <a:bodyPr/>
        <a:lstStyle/>
        <a:p>
          <a:endParaRPr lang="en-GB"/>
        </a:p>
      </dgm:t>
    </dgm:pt>
    <dgm:pt modelId="{982C7C1C-C7C3-4D8E-B563-AF3449FCAE79}" type="pres">
      <dgm:prSet presAssocID="{7CFFAF83-0EB8-4E79-88A6-728DD04F3249}" presName="ellipse" presStyleLbl="trBgShp" presStyleIdx="0" presStyleCnt="1" custLinFactNeighborX="-2976" custLinFactNeighborY="-200"/>
      <dgm:spPr/>
      <dgm:t>
        <a:bodyPr/>
        <a:lstStyle/>
        <a:p>
          <a:endParaRPr lang="en-US"/>
        </a:p>
      </dgm:t>
    </dgm:pt>
    <dgm:pt modelId="{F5D6D173-BBF5-47C5-8AC5-9170FA9B92EC}" type="pres">
      <dgm:prSet presAssocID="{7CFFAF83-0EB8-4E79-88A6-728DD04F3249}" presName="arrow1" presStyleLbl="fgShp" presStyleIdx="0" presStyleCnt="1" custLinFactNeighborX="562" custLinFactNeighborY="2018"/>
      <dgm:spPr/>
      <dgm:t>
        <a:bodyPr/>
        <a:lstStyle/>
        <a:p>
          <a:endParaRPr lang="en-US"/>
        </a:p>
      </dgm:t>
    </dgm:pt>
    <dgm:pt modelId="{0D3277AC-2C08-4287-8FCF-BDE63300A92F}" type="pres">
      <dgm:prSet presAssocID="{7CFFAF83-0EB8-4E79-88A6-728DD04F3249}" presName="rectangle" presStyleLbl="revTx" presStyleIdx="0" presStyleCnt="1">
        <dgm:presLayoutVars>
          <dgm:bulletEnabled val="1"/>
        </dgm:presLayoutVars>
      </dgm:prSet>
      <dgm:spPr/>
      <dgm:t>
        <a:bodyPr/>
        <a:lstStyle/>
        <a:p>
          <a:endParaRPr lang="en-GB"/>
        </a:p>
      </dgm:t>
    </dgm:pt>
    <dgm:pt modelId="{ED1C152E-0ADD-4D27-B935-9136918A8B63}" type="pres">
      <dgm:prSet presAssocID="{95B41A15-099F-4FE4-99C9-9C2CC6A73E84}" presName="item1" presStyleLbl="node1" presStyleIdx="0" presStyleCnt="3">
        <dgm:presLayoutVars>
          <dgm:bulletEnabled val="1"/>
        </dgm:presLayoutVars>
      </dgm:prSet>
      <dgm:spPr/>
      <dgm:t>
        <a:bodyPr/>
        <a:lstStyle/>
        <a:p>
          <a:endParaRPr lang="en-GB"/>
        </a:p>
      </dgm:t>
    </dgm:pt>
    <dgm:pt modelId="{88CEFC05-3333-49B3-8564-BC49511703FD}" type="pres">
      <dgm:prSet presAssocID="{D926C5BF-F8AC-47DE-8A3F-95D0EBD795A3}" presName="item2" presStyleLbl="node1" presStyleIdx="1" presStyleCnt="3" custScaleX="122472" custScaleY="119976" custLinFactNeighborX="-29962" custLinFactNeighborY="12523">
        <dgm:presLayoutVars>
          <dgm:bulletEnabled val="1"/>
        </dgm:presLayoutVars>
      </dgm:prSet>
      <dgm:spPr/>
      <dgm:t>
        <a:bodyPr/>
        <a:lstStyle/>
        <a:p>
          <a:endParaRPr lang="en-GB"/>
        </a:p>
      </dgm:t>
    </dgm:pt>
    <dgm:pt modelId="{71D28C55-DB88-4E10-8D89-5829E41BCBA1}" type="pres">
      <dgm:prSet presAssocID="{490FDBC1-4756-403D-A07E-1FA6D2E6B218}" presName="item3" presStyleLbl="node1" presStyleIdx="2" presStyleCnt="3" custScaleX="152485">
        <dgm:presLayoutVars>
          <dgm:bulletEnabled val="1"/>
        </dgm:presLayoutVars>
      </dgm:prSet>
      <dgm:spPr/>
      <dgm:t>
        <a:bodyPr/>
        <a:lstStyle/>
        <a:p>
          <a:endParaRPr lang="en-GB"/>
        </a:p>
      </dgm:t>
    </dgm:pt>
    <dgm:pt modelId="{2320325A-8982-4B7C-8C2F-78085A46FEE1}" type="pres">
      <dgm:prSet presAssocID="{7CFFAF83-0EB8-4E79-88A6-728DD04F3249}" presName="funnel" presStyleLbl="trAlignAcc1" presStyleIdx="0" presStyleCnt="1" custScaleX="136578" custScaleY="93959" custLinFactNeighborX="-9393" custLinFactNeighborY="1498"/>
      <dgm:spPr/>
      <dgm:t>
        <a:bodyPr/>
        <a:lstStyle/>
        <a:p>
          <a:endParaRPr lang="en-US"/>
        </a:p>
      </dgm:t>
    </dgm:pt>
  </dgm:ptLst>
  <dgm:cxnLst>
    <dgm:cxn modelId="{44391D90-6012-4820-9615-5FC673C26654}" srcId="{7CFFAF83-0EB8-4E79-88A6-728DD04F3249}" destId="{490FDBC1-4756-403D-A07E-1FA6D2E6B218}" srcOrd="3" destOrd="0" parTransId="{68F7A37C-2977-4CBB-8436-8BA6BC9A0B8A}" sibTransId="{8171FF20-4F23-4CAE-AFA5-1A4BE4A6F2A9}"/>
    <dgm:cxn modelId="{430F0517-653F-B344-9412-B8CAA55221B9}" type="presOf" srcId="{95B41A15-099F-4FE4-99C9-9C2CC6A73E84}" destId="{88CEFC05-3333-49B3-8564-BC49511703FD}" srcOrd="0" destOrd="0" presId="urn:microsoft.com/office/officeart/2005/8/layout/funnel1"/>
    <dgm:cxn modelId="{BCDCECD8-725A-446B-A851-7220577F31FB}" srcId="{7CFFAF83-0EB8-4E79-88A6-728DD04F3249}" destId="{91E06471-B133-4B58-B162-FB2E097B10A4}" srcOrd="0" destOrd="0" parTransId="{FDDBDFAD-52B3-4592-A0EF-B558993DE2B4}" sibTransId="{5EB454C7-5300-4B66-B853-08F03C302D06}"/>
    <dgm:cxn modelId="{B634B709-B7BD-46F7-9A29-A9F0D4F5386F}" srcId="{7CFFAF83-0EB8-4E79-88A6-728DD04F3249}" destId="{95B41A15-099F-4FE4-99C9-9C2CC6A73E84}" srcOrd="1" destOrd="0" parTransId="{0B012271-6CB4-450B-B0D7-BA18501C2FC6}" sibTransId="{1AD311FC-27AC-4B76-BCDA-D8ED61A1B06E}"/>
    <dgm:cxn modelId="{A8C6246E-BF20-DF49-AAD6-6A76637D32B3}" type="presOf" srcId="{7CFFAF83-0EB8-4E79-88A6-728DD04F3249}" destId="{21AB8ABE-B01C-4F49-8354-F70FE6882364}" srcOrd="0" destOrd="0" presId="urn:microsoft.com/office/officeart/2005/8/layout/funnel1"/>
    <dgm:cxn modelId="{B4A89E0F-97A9-414F-84CF-7BAC871DA0A0}" type="presOf" srcId="{D926C5BF-F8AC-47DE-8A3F-95D0EBD795A3}" destId="{ED1C152E-0ADD-4D27-B935-9136918A8B63}" srcOrd="0" destOrd="0" presId="urn:microsoft.com/office/officeart/2005/8/layout/funnel1"/>
    <dgm:cxn modelId="{021DCFDC-0E83-2E4A-8A22-F1809614926C}" type="presOf" srcId="{490FDBC1-4756-403D-A07E-1FA6D2E6B218}" destId="{0D3277AC-2C08-4287-8FCF-BDE63300A92F}" srcOrd="0" destOrd="0" presId="urn:microsoft.com/office/officeart/2005/8/layout/funnel1"/>
    <dgm:cxn modelId="{7494B34D-ED11-904E-BE7F-03AD401390A6}" type="presOf" srcId="{91E06471-B133-4B58-B162-FB2E097B10A4}" destId="{71D28C55-DB88-4E10-8D89-5829E41BCBA1}" srcOrd="0" destOrd="0" presId="urn:microsoft.com/office/officeart/2005/8/layout/funnel1"/>
    <dgm:cxn modelId="{932830EC-3587-4172-A5FF-E9A10DCF3615}" srcId="{7CFFAF83-0EB8-4E79-88A6-728DD04F3249}" destId="{D926C5BF-F8AC-47DE-8A3F-95D0EBD795A3}" srcOrd="2" destOrd="0" parTransId="{0399F6F9-E0A5-47C4-B157-412E10944410}" sibTransId="{3E94F503-7E08-4DCF-B5C6-9B94E335DDB9}"/>
    <dgm:cxn modelId="{7F0A2634-ECA7-734C-83EC-CD5E623E73CC}" type="presParOf" srcId="{21AB8ABE-B01C-4F49-8354-F70FE6882364}" destId="{982C7C1C-C7C3-4D8E-B563-AF3449FCAE79}" srcOrd="0" destOrd="0" presId="urn:microsoft.com/office/officeart/2005/8/layout/funnel1"/>
    <dgm:cxn modelId="{9CAC4E20-BF91-E843-B460-E5A27EF217F6}" type="presParOf" srcId="{21AB8ABE-B01C-4F49-8354-F70FE6882364}" destId="{F5D6D173-BBF5-47C5-8AC5-9170FA9B92EC}" srcOrd="1" destOrd="0" presId="urn:microsoft.com/office/officeart/2005/8/layout/funnel1"/>
    <dgm:cxn modelId="{B0511946-F711-9B40-A687-50E127238360}" type="presParOf" srcId="{21AB8ABE-B01C-4F49-8354-F70FE6882364}" destId="{0D3277AC-2C08-4287-8FCF-BDE63300A92F}" srcOrd="2" destOrd="0" presId="urn:microsoft.com/office/officeart/2005/8/layout/funnel1"/>
    <dgm:cxn modelId="{34FC55AA-A3C3-DC45-B60D-A476B52252EA}" type="presParOf" srcId="{21AB8ABE-B01C-4F49-8354-F70FE6882364}" destId="{ED1C152E-0ADD-4D27-B935-9136918A8B63}" srcOrd="3" destOrd="0" presId="urn:microsoft.com/office/officeart/2005/8/layout/funnel1"/>
    <dgm:cxn modelId="{ECE3397E-5990-B94B-895A-4CABBD83CD34}" type="presParOf" srcId="{21AB8ABE-B01C-4F49-8354-F70FE6882364}" destId="{88CEFC05-3333-49B3-8564-BC49511703FD}" srcOrd="4" destOrd="0" presId="urn:microsoft.com/office/officeart/2005/8/layout/funnel1"/>
    <dgm:cxn modelId="{C787448D-BA29-2043-87DB-5490B1E02A34}" type="presParOf" srcId="{21AB8ABE-B01C-4F49-8354-F70FE6882364}" destId="{71D28C55-DB88-4E10-8D89-5829E41BCBA1}" srcOrd="5" destOrd="0" presId="urn:microsoft.com/office/officeart/2005/8/layout/funnel1"/>
    <dgm:cxn modelId="{6508E330-E1AB-9941-9656-420D0BC2FA86}" type="presParOf" srcId="{21AB8ABE-B01C-4F49-8354-F70FE6882364}" destId="{2320325A-8982-4B7C-8C2F-78085A46FEE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A0D6F2E-4374-3144-B58F-3BE1172AC0BB}" type="doc">
      <dgm:prSet loTypeId="urn:microsoft.com/office/officeart/2005/8/layout/target3" loCatId="" qsTypeId="urn:microsoft.com/office/officeart/2005/8/quickstyle/3D3" qsCatId="3D" csTypeId="urn:microsoft.com/office/officeart/2005/8/colors/accent1_3" csCatId="accent1" phldr="1"/>
      <dgm:spPr/>
      <dgm:t>
        <a:bodyPr/>
        <a:lstStyle/>
        <a:p>
          <a:endParaRPr lang="en-US"/>
        </a:p>
      </dgm:t>
    </dgm:pt>
    <dgm:pt modelId="{572BEC21-964C-0144-AE60-2638CFCD09FA}">
      <dgm:prSet phldrT="[Text]"/>
      <dgm:spPr/>
      <dgm:t>
        <a:bodyPr/>
        <a:lstStyle/>
        <a:p>
          <a:r>
            <a:rPr lang="en-US" dirty="0" smtClean="0"/>
            <a:t>Proactive</a:t>
          </a:r>
          <a:endParaRPr lang="en-US" dirty="0"/>
        </a:p>
      </dgm:t>
    </dgm:pt>
    <dgm:pt modelId="{2D2B8F0E-7BF8-2D45-B8EF-17C505FF1299}" type="parTrans" cxnId="{8CC40BE7-62CB-FF4E-BB4B-96074060E596}">
      <dgm:prSet/>
      <dgm:spPr/>
      <dgm:t>
        <a:bodyPr/>
        <a:lstStyle/>
        <a:p>
          <a:endParaRPr lang="en-US"/>
        </a:p>
      </dgm:t>
    </dgm:pt>
    <dgm:pt modelId="{D2BD1CF4-954D-C946-B046-4E33EE82AAEA}" type="sibTrans" cxnId="{8CC40BE7-62CB-FF4E-BB4B-96074060E596}">
      <dgm:prSet/>
      <dgm:spPr/>
      <dgm:t>
        <a:bodyPr/>
        <a:lstStyle/>
        <a:p>
          <a:endParaRPr lang="en-US"/>
        </a:p>
      </dgm:t>
    </dgm:pt>
    <dgm:pt modelId="{AF516A70-7B04-F344-9074-426FE0C44E2F}">
      <dgm:prSet phldrT="[Text]"/>
      <dgm:spPr/>
      <dgm:t>
        <a:bodyPr/>
        <a:lstStyle/>
        <a:p>
          <a:r>
            <a:rPr lang="en-US" dirty="0" smtClean="0"/>
            <a:t>Internal</a:t>
          </a:r>
          <a:endParaRPr lang="en-US" dirty="0"/>
        </a:p>
      </dgm:t>
    </dgm:pt>
    <dgm:pt modelId="{2D2BB881-63FD-604A-A3DC-39E519E67963}" type="parTrans" cxnId="{6C721EB4-E557-5F40-BC23-FAEF79D84EA2}">
      <dgm:prSet/>
      <dgm:spPr/>
      <dgm:t>
        <a:bodyPr/>
        <a:lstStyle/>
        <a:p>
          <a:endParaRPr lang="en-US"/>
        </a:p>
      </dgm:t>
    </dgm:pt>
    <dgm:pt modelId="{FD29E472-5437-7E44-9A04-A52A182A5B5B}" type="sibTrans" cxnId="{6C721EB4-E557-5F40-BC23-FAEF79D84EA2}">
      <dgm:prSet/>
      <dgm:spPr/>
      <dgm:t>
        <a:bodyPr/>
        <a:lstStyle/>
        <a:p>
          <a:endParaRPr lang="en-US"/>
        </a:p>
      </dgm:t>
    </dgm:pt>
    <dgm:pt modelId="{6993817A-333C-D747-8A1F-C07616F1BFD8}">
      <dgm:prSet phldrT="[Text]"/>
      <dgm:spPr/>
      <dgm:t>
        <a:bodyPr/>
        <a:lstStyle/>
        <a:p>
          <a:r>
            <a:rPr lang="en-US" dirty="0" smtClean="0"/>
            <a:t>External</a:t>
          </a:r>
          <a:endParaRPr lang="en-US" dirty="0"/>
        </a:p>
      </dgm:t>
    </dgm:pt>
    <dgm:pt modelId="{E0178070-539B-1C40-9ED2-DF863555F126}" type="parTrans" cxnId="{1DC53A38-A3FD-EE4F-9A73-827403DFC4DD}">
      <dgm:prSet/>
      <dgm:spPr/>
      <dgm:t>
        <a:bodyPr/>
        <a:lstStyle/>
        <a:p>
          <a:endParaRPr lang="en-US"/>
        </a:p>
      </dgm:t>
    </dgm:pt>
    <dgm:pt modelId="{E8FE1C49-27E4-0F43-80AB-EE0218D9D677}" type="sibTrans" cxnId="{1DC53A38-A3FD-EE4F-9A73-827403DFC4DD}">
      <dgm:prSet/>
      <dgm:spPr/>
      <dgm:t>
        <a:bodyPr/>
        <a:lstStyle/>
        <a:p>
          <a:endParaRPr lang="en-US"/>
        </a:p>
      </dgm:t>
    </dgm:pt>
    <dgm:pt modelId="{D7054108-3649-5B4B-9AF1-3B8FA71AE99D}">
      <dgm:prSet phldrT="[Text]"/>
      <dgm:spPr/>
      <dgm:t>
        <a:bodyPr/>
        <a:lstStyle/>
        <a:p>
          <a:r>
            <a:rPr lang="en-US" dirty="0" smtClean="0"/>
            <a:t>Responsive</a:t>
          </a:r>
          <a:endParaRPr lang="en-US" dirty="0"/>
        </a:p>
      </dgm:t>
    </dgm:pt>
    <dgm:pt modelId="{3D5B4804-0CBA-4B4A-BF77-0D52725C7287}" type="parTrans" cxnId="{B6F1AEF8-839F-8247-A1D1-29F9F14007CF}">
      <dgm:prSet/>
      <dgm:spPr/>
      <dgm:t>
        <a:bodyPr/>
        <a:lstStyle/>
        <a:p>
          <a:endParaRPr lang="en-US"/>
        </a:p>
      </dgm:t>
    </dgm:pt>
    <dgm:pt modelId="{469B158A-0878-794C-850A-E793424ADC6C}" type="sibTrans" cxnId="{B6F1AEF8-839F-8247-A1D1-29F9F14007CF}">
      <dgm:prSet/>
      <dgm:spPr/>
      <dgm:t>
        <a:bodyPr/>
        <a:lstStyle/>
        <a:p>
          <a:endParaRPr lang="en-US"/>
        </a:p>
      </dgm:t>
    </dgm:pt>
    <dgm:pt modelId="{E9C1B964-575D-6C4C-95DF-8E1111AFDC4A}">
      <dgm:prSet phldrT="[Text]"/>
      <dgm:spPr/>
      <dgm:t>
        <a:bodyPr/>
        <a:lstStyle/>
        <a:p>
          <a:r>
            <a:rPr lang="en-US" dirty="0" smtClean="0"/>
            <a:t>Internal</a:t>
          </a:r>
          <a:endParaRPr lang="en-US" dirty="0"/>
        </a:p>
      </dgm:t>
    </dgm:pt>
    <dgm:pt modelId="{24749852-8C47-E349-815C-44B20ED1C5C9}" type="parTrans" cxnId="{F553F087-136E-E542-9092-AF2D914B62C4}">
      <dgm:prSet/>
      <dgm:spPr/>
      <dgm:t>
        <a:bodyPr/>
        <a:lstStyle/>
        <a:p>
          <a:endParaRPr lang="en-US"/>
        </a:p>
      </dgm:t>
    </dgm:pt>
    <dgm:pt modelId="{FF078668-2E44-7D47-8B72-9C9D5E8C7697}" type="sibTrans" cxnId="{F553F087-136E-E542-9092-AF2D914B62C4}">
      <dgm:prSet/>
      <dgm:spPr/>
      <dgm:t>
        <a:bodyPr/>
        <a:lstStyle/>
        <a:p>
          <a:endParaRPr lang="en-US"/>
        </a:p>
      </dgm:t>
    </dgm:pt>
    <dgm:pt modelId="{713F581B-B598-154C-A3CD-2EEDB0E804E0}">
      <dgm:prSet phldrT="[Text]"/>
      <dgm:spPr/>
      <dgm:t>
        <a:bodyPr/>
        <a:lstStyle/>
        <a:p>
          <a:r>
            <a:rPr lang="en-US" dirty="0" smtClean="0"/>
            <a:t>External</a:t>
          </a:r>
          <a:endParaRPr lang="en-US" dirty="0"/>
        </a:p>
      </dgm:t>
    </dgm:pt>
    <dgm:pt modelId="{DFC464D7-D91E-3C4E-8A54-9017125830EF}" type="parTrans" cxnId="{27FE1F7A-B4BE-814F-B019-2F48ED3AD7A6}">
      <dgm:prSet/>
      <dgm:spPr/>
      <dgm:t>
        <a:bodyPr/>
        <a:lstStyle/>
        <a:p>
          <a:endParaRPr lang="en-US"/>
        </a:p>
      </dgm:t>
    </dgm:pt>
    <dgm:pt modelId="{B6BC18D6-BA77-AF48-9603-EA33EB6904DB}" type="sibTrans" cxnId="{27FE1F7A-B4BE-814F-B019-2F48ED3AD7A6}">
      <dgm:prSet/>
      <dgm:spPr/>
      <dgm:t>
        <a:bodyPr/>
        <a:lstStyle/>
        <a:p>
          <a:endParaRPr lang="en-US"/>
        </a:p>
      </dgm:t>
    </dgm:pt>
    <dgm:pt modelId="{96FAAA6D-91BE-994A-93E5-2F0768AB200E}">
      <dgm:prSet phldrT="[Text]"/>
      <dgm:spPr/>
      <dgm:t>
        <a:bodyPr/>
        <a:lstStyle/>
        <a:p>
          <a:r>
            <a:rPr lang="en-US" dirty="0" smtClean="0"/>
            <a:t>Reactive</a:t>
          </a:r>
          <a:endParaRPr lang="en-US" dirty="0"/>
        </a:p>
      </dgm:t>
    </dgm:pt>
    <dgm:pt modelId="{65B6BF2C-51FE-3D40-B8F2-49D82EE58166}" type="parTrans" cxnId="{07784EB3-DB29-2147-9E8B-5F975707B537}">
      <dgm:prSet/>
      <dgm:spPr/>
      <dgm:t>
        <a:bodyPr/>
        <a:lstStyle/>
        <a:p>
          <a:endParaRPr lang="en-US"/>
        </a:p>
      </dgm:t>
    </dgm:pt>
    <dgm:pt modelId="{8ECDB528-2A04-3041-855C-BBD06DE6CB9F}" type="sibTrans" cxnId="{07784EB3-DB29-2147-9E8B-5F975707B537}">
      <dgm:prSet/>
      <dgm:spPr/>
      <dgm:t>
        <a:bodyPr/>
        <a:lstStyle/>
        <a:p>
          <a:endParaRPr lang="en-US"/>
        </a:p>
      </dgm:t>
    </dgm:pt>
    <dgm:pt modelId="{9C7580C9-73D5-6249-9D79-5ABE87FDA9DA}">
      <dgm:prSet phldrT="[Text]"/>
      <dgm:spPr/>
      <dgm:t>
        <a:bodyPr/>
        <a:lstStyle/>
        <a:p>
          <a:r>
            <a:rPr lang="en-US" dirty="0" smtClean="0"/>
            <a:t>Internal</a:t>
          </a:r>
          <a:endParaRPr lang="en-US" dirty="0"/>
        </a:p>
      </dgm:t>
    </dgm:pt>
    <dgm:pt modelId="{96D0816A-6A0A-8646-9CB5-B6A49154DF99}" type="parTrans" cxnId="{DC7F8AEF-07A6-4E46-9FA4-320238750A6A}">
      <dgm:prSet/>
      <dgm:spPr/>
      <dgm:t>
        <a:bodyPr/>
        <a:lstStyle/>
        <a:p>
          <a:endParaRPr lang="en-US"/>
        </a:p>
      </dgm:t>
    </dgm:pt>
    <dgm:pt modelId="{30B74A62-961D-2C4E-A8C7-8BF6EFBDFA48}" type="sibTrans" cxnId="{DC7F8AEF-07A6-4E46-9FA4-320238750A6A}">
      <dgm:prSet/>
      <dgm:spPr/>
      <dgm:t>
        <a:bodyPr/>
        <a:lstStyle/>
        <a:p>
          <a:endParaRPr lang="en-US"/>
        </a:p>
      </dgm:t>
    </dgm:pt>
    <dgm:pt modelId="{5631EFF9-F9B0-264B-A7DE-A226F8236E9D}">
      <dgm:prSet phldrT="[Text]"/>
      <dgm:spPr/>
      <dgm:t>
        <a:bodyPr/>
        <a:lstStyle/>
        <a:p>
          <a:r>
            <a:rPr lang="en-US" dirty="0" smtClean="0"/>
            <a:t>External</a:t>
          </a:r>
          <a:endParaRPr lang="en-US" dirty="0"/>
        </a:p>
      </dgm:t>
    </dgm:pt>
    <dgm:pt modelId="{4CAE1D73-F63F-0244-8075-CEEAF871F5E5}" type="parTrans" cxnId="{E42433CB-2143-5949-90D5-8C28BFFAE3BC}">
      <dgm:prSet/>
      <dgm:spPr/>
      <dgm:t>
        <a:bodyPr/>
        <a:lstStyle/>
        <a:p>
          <a:endParaRPr lang="en-US"/>
        </a:p>
      </dgm:t>
    </dgm:pt>
    <dgm:pt modelId="{679DC335-CF96-0B45-A1F6-1D0CEB3C350B}" type="sibTrans" cxnId="{E42433CB-2143-5949-90D5-8C28BFFAE3BC}">
      <dgm:prSet/>
      <dgm:spPr/>
      <dgm:t>
        <a:bodyPr/>
        <a:lstStyle/>
        <a:p>
          <a:endParaRPr lang="en-US"/>
        </a:p>
      </dgm:t>
    </dgm:pt>
    <dgm:pt modelId="{92460233-F18A-614C-B490-4E88605EF788}" type="pres">
      <dgm:prSet presAssocID="{0A0D6F2E-4374-3144-B58F-3BE1172AC0BB}" presName="Name0" presStyleCnt="0">
        <dgm:presLayoutVars>
          <dgm:chMax val="7"/>
          <dgm:dir/>
          <dgm:animLvl val="lvl"/>
          <dgm:resizeHandles val="exact"/>
        </dgm:presLayoutVars>
      </dgm:prSet>
      <dgm:spPr/>
      <dgm:t>
        <a:bodyPr/>
        <a:lstStyle/>
        <a:p>
          <a:endParaRPr lang="en-US"/>
        </a:p>
      </dgm:t>
    </dgm:pt>
    <dgm:pt modelId="{1371B8E2-1E97-E04B-8567-3188FEC886D7}" type="pres">
      <dgm:prSet presAssocID="{572BEC21-964C-0144-AE60-2638CFCD09FA}" presName="circle1" presStyleLbl="node1" presStyleIdx="0" presStyleCnt="3"/>
      <dgm:spPr/>
    </dgm:pt>
    <dgm:pt modelId="{8C4FEB91-023C-FE45-A586-57D058A2F81E}" type="pres">
      <dgm:prSet presAssocID="{572BEC21-964C-0144-AE60-2638CFCD09FA}" presName="space" presStyleCnt="0"/>
      <dgm:spPr/>
    </dgm:pt>
    <dgm:pt modelId="{E3D8C7FB-6E97-C949-B9D8-9B841967757D}" type="pres">
      <dgm:prSet presAssocID="{572BEC21-964C-0144-AE60-2638CFCD09FA}" presName="rect1" presStyleLbl="alignAcc1" presStyleIdx="0" presStyleCnt="3"/>
      <dgm:spPr/>
      <dgm:t>
        <a:bodyPr/>
        <a:lstStyle/>
        <a:p>
          <a:endParaRPr lang="en-US"/>
        </a:p>
      </dgm:t>
    </dgm:pt>
    <dgm:pt modelId="{0D318DFD-1A9A-E24A-8296-E2BC5C062A85}" type="pres">
      <dgm:prSet presAssocID="{D7054108-3649-5B4B-9AF1-3B8FA71AE99D}" presName="vertSpace2" presStyleLbl="node1" presStyleIdx="0" presStyleCnt="3"/>
      <dgm:spPr/>
    </dgm:pt>
    <dgm:pt modelId="{02471CFB-113C-EA4F-847A-08128C77A9EE}" type="pres">
      <dgm:prSet presAssocID="{D7054108-3649-5B4B-9AF1-3B8FA71AE99D}" presName="circle2" presStyleLbl="node1" presStyleIdx="1" presStyleCnt="3"/>
      <dgm:spPr/>
    </dgm:pt>
    <dgm:pt modelId="{6403FF9D-C075-8C4D-8448-A13D92812AFC}" type="pres">
      <dgm:prSet presAssocID="{D7054108-3649-5B4B-9AF1-3B8FA71AE99D}" presName="rect2" presStyleLbl="alignAcc1" presStyleIdx="1" presStyleCnt="3"/>
      <dgm:spPr/>
      <dgm:t>
        <a:bodyPr/>
        <a:lstStyle/>
        <a:p>
          <a:endParaRPr lang="en-US"/>
        </a:p>
      </dgm:t>
    </dgm:pt>
    <dgm:pt modelId="{5454458E-1F64-EA4A-9915-7472E9EA8AFF}" type="pres">
      <dgm:prSet presAssocID="{96FAAA6D-91BE-994A-93E5-2F0768AB200E}" presName="vertSpace3" presStyleLbl="node1" presStyleIdx="1" presStyleCnt="3"/>
      <dgm:spPr/>
    </dgm:pt>
    <dgm:pt modelId="{7935F484-E188-5249-94C8-FFAA34D76C46}" type="pres">
      <dgm:prSet presAssocID="{96FAAA6D-91BE-994A-93E5-2F0768AB200E}" presName="circle3" presStyleLbl="node1" presStyleIdx="2" presStyleCnt="3"/>
      <dgm:spPr/>
    </dgm:pt>
    <dgm:pt modelId="{857BE350-67A2-1C48-A2F3-62118F111648}" type="pres">
      <dgm:prSet presAssocID="{96FAAA6D-91BE-994A-93E5-2F0768AB200E}" presName="rect3" presStyleLbl="alignAcc1" presStyleIdx="2" presStyleCnt="3"/>
      <dgm:spPr/>
      <dgm:t>
        <a:bodyPr/>
        <a:lstStyle/>
        <a:p>
          <a:endParaRPr lang="en-US"/>
        </a:p>
      </dgm:t>
    </dgm:pt>
    <dgm:pt modelId="{C712ADB5-6E78-424A-85D5-E5704ACFB0A2}" type="pres">
      <dgm:prSet presAssocID="{572BEC21-964C-0144-AE60-2638CFCD09FA}" presName="rect1ParTx" presStyleLbl="alignAcc1" presStyleIdx="2" presStyleCnt="3">
        <dgm:presLayoutVars>
          <dgm:chMax val="1"/>
          <dgm:bulletEnabled val="1"/>
        </dgm:presLayoutVars>
      </dgm:prSet>
      <dgm:spPr/>
      <dgm:t>
        <a:bodyPr/>
        <a:lstStyle/>
        <a:p>
          <a:endParaRPr lang="en-US"/>
        </a:p>
      </dgm:t>
    </dgm:pt>
    <dgm:pt modelId="{E4578975-D071-5C49-BC20-96B33B927C76}" type="pres">
      <dgm:prSet presAssocID="{572BEC21-964C-0144-AE60-2638CFCD09FA}" presName="rect1ChTx" presStyleLbl="alignAcc1" presStyleIdx="2" presStyleCnt="3">
        <dgm:presLayoutVars>
          <dgm:bulletEnabled val="1"/>
        </dgm:presLayoutVars>
      </dgm:prSet>
      <dgm:spPr/>
      <dgm:t>
        <a:bodyPr/>
        <a:lstStyle/>
        <a:p>
          <a:endParaRPr lang="en-US"/>
        </a:p>
      </dgm:t>
    </dgm:pt>
    <dgm:pt modelId="{C33C8452-E519-7F49-81AE-3A3E89766947}" type="pres">
      <dgm:prSet presAssocID="{D7054108-3649-5B4B-9AF1-3B8FA71AE99D}" presName="rect2ParTx" presStyleLbl="alignAcc1" presStyleIdx="2" presStyleCnt="3">
        <dgm:presLayoutVars>
          <dgm:chMax val="1"/>
          <dgm:bulletEnabled val="1"/>
        </dgm:presLayoutVars>
      </dgm:prSet>
      <dgm:spPr/>
      <dgm:t>
        <a:bodyPr/>
        <a:lstStyle/>
        <a:p>
          <a:endParaRPr lang="en-US"/>
        </a:p>
      </dgm:t>
    </dgm:pt>
    <dgm:pt modelId="{7A0E932E-C12F-CA4F-ACA0-43489BDA6FF4}" type="pres">
      <dgm:prSet presAssocID="{D7054108-3649-5B4B-9AF1-3B8FA71AE99D}" presName="rect2ChTx" presStyleLbl="alignAcc1" presStyleIdx="2" presStyleCnt="3">
        <dgm:presLayoutVars>
          <dgm:bulletEnabled val="1"/>
        </dgm:presLayoutVars>
      </dgm:prSet>
      <dgm:spPr/>
      <dgm:t>
        <a:bodyPr/>
        <a:lstStyle/>
        <a:p>
          <a:endParaRPr lang="en-US"/>
        </a:p>
      </dgm:t>
    </dgm:pt>
    <dgm:pt modelId="{F593BA29-96AE-DB4D-9F5A-D3B988ADCD1F}" type="pres">
      <dgm:prSet presAssocID="{96FAAA6D-91BE-994A-93E5-2F0768AB200E}" presName="rect3ParTx" presStyleLbl="alignAcc1" presStyleIdx="2" presStyleCnt="3">
        <dgm:presLayoutVars>
          <dgm:chMax val="1"/>
          <dgm:bulletEnabled val="1"/>
        </dgm:presLayoutVars>
      </dgm:prSet>
      <dgm:spPr/>
      <dgm:t>
        <a:bodyPr/>
        <a:lstStyle/>
        <a:p>
          <a:endParaRPr lang="en-US"/>
        </a:p>
      </dgm:t>
    </dgm:pt>
    <dgm:pt modelId="{FA2FE25B-BC00-7446-8239-685363580F0C}" type="pres">
      <dgm:prSet presAssocID="{96FAAA6D-91BE-994A-93E5-2F0768AB200E}" presName="rect3ChTx" presStyleLbl="alignAcc1" presStyleIdx="2" presStyleCnt="3">
        <dgm:presLayoutVars>
          <dgm:bulletEnabled val="1"/>
        </dgm:presLayoutVars>
      </dgm:prSet>
      <dgm:spPr/>
      <dgm:t>
        <a:bodyPr/>
        <a:lstStyle/>
        <a:p>
          <a:endParaRPr lang="en-US"/>
        </a:p>
      </dgm:t>
    </dgm:pt>
  </dgm:ptLst>
  <dgm:cxnLst>
    <dgm:cxn modelId="{9428A9CA-E94E-8D4B-86B0-0BDC59DF0E05}" type="presOf" srcId="{572BEC21-964C-0144-AE60-2638CFCD09FA}" destId="{C712ADB5-6E78-424A-85D5-E5704ACFB0A2}" srcOrd="1" destOrd="0" presId="urn:microsoft.com/office/officeart/2005/8/layout/target3"/>
    <dgm:cxn modelId="{DC7F8AEF-07A6-4E46-9FA4-320238750A6A}" srcId="{96FAAA6D-91BE-994A-93E5-2F0768AB200E}" destId="{9C7580C9-73D5-6249-9D79-5ABE87FDA9DA}" srcOrd="0" destOrd="0" parTransId="{96D0816A-6A0A-8646-9CB5-B6A49154DF99}" sibTransId="{30B74A62-961D-2C4E-A8C7-8BF6EFBDFA48}"/>
    <dgm:cxn modelId="{8CC40BE7-62CB-FF4E-BB4B-96074060E596}" srcId="{0A0D6F2E-4374-3144-B58F-3BE1172AC0BB}" destId="{572BEC21-964C-0144-AE60-2638CFCD09FA}" srcOrd="0" destOrd="0" parTransId="{2D2B8F0E-7BF8-2D45-B8EF-17C505FF1299}" sibTransId="{D2BD1CF4-954D-C946-B046-4E33EE82AAEA}"/>
    <dgm:cxn modelId="{9824175A-5297-5847-B92E-AADCA4FF74BA}" type="presOf" srcId="{0A0D6F2E-4374-3144-B58F-3BE1172AC0BB}" destId="{92460233-F18A-614C-B490-4E88605EF788}" srcOrd="0" destOrd="0" presId="urn:microsoft.com/office/officeart/2005/8/layout/target3"/>
    <dgm:cxn modelId="{F553F087-136E-E542-9092-AF2D914B62C4}" srcId="{D7054108-3649-5B4B-9AF1-3B8FA71AE99D}" destId="{E9C1B964-575D-6C4C-95DF-8E1111AFDC4A}" srcOrd="0" destOrd="0" parTransId="{24749852-8C47-E349-815C-44B20ED1C5C9}" sibTransId="{FF078668-2E44-7D47-8B72-9C9D5E8C7697}"/>
    <dgm:cxn modelId="{EEB25881-C067-6D45-9F94-38FD4132E6A3}" type="presOf" srcId="{AF516A70-7B04-F344-9074-426FE0C44E2F}" destId="{E4578975-D071-5C49-BC20-96B33B927C76}" srcOrd="0" destOrd="0" presId="urn:microsoft.com/office/officeart/2005/8/layout/target3"/>
    <dgm:cxn modelId="{B6F1AEF8-839F-8247-A1D1-29F9F14007CF}" srcId="{0A0D6F2E-4374-3144-B58F-3BE1172AC0BB}" destId="{D7054108-3649-5B4B-9AF1-3B8FA71AE99D}" srcOrd="1" destOrd="0" parTransId="{3D5B4804-0CBA-4B4A-BF77-0D52725C7287}" sibTransId="{469B158A-0878-794C-850A-E793424ADC6C}"/>
    <dgm:cxn modelId="{E42433CB-2143-5949-90D5-8C28BFFAE3BC}" srcId="{96FAAA6D-91BE-994A-93E5-2F0768AB200E}" destId="{5631EFF9-F9B0-264B-A7DE-A226F8236E9D}" srcOrd="1" destOrd="0" parTransId="{4CAE1D73-F63F-0244-8075-CEEAF871F5E5}" sibTransId="{679DC335-CF96-0B45-A1F6-1D0CEB3C350B}"/>
    <dgm:cxn modelId="{6C721EB4-E557-5F40-BC23-FAEF79D84EA2}" srcId="{572BEC21-964C-0144-AE60-2638CFCD09FA}" destId="{AF516A70-7B04-F344-9074-426FE0C44E2F}" srcOrd="0" destOrd="0" parTransId="{2D2BB881-63FD-604A-A3DC-39E519E67963}" sibTransId="{FD29E472-5437-7E44-9A04-A52A182A5B5B}"/>
    <dgm:cxn modelId="{9327B974-994D-224A-B09D-AC0A70EB5E95}" type="presOf" srcId="{6993817A-333C-D747-8A1F-C07616F1BFD8}" destId="{E4578975-D071-5C49-BC20-96B33B927C76}" srcOrd="0" destOrd="1" presId="urn:microsoft.com/office/officeart/2005/8/layout/target3"/>
    <dgm:cxn modelId="{07784EB3-DB29-2147-9E8B-5F975707B537}" srcId="{0A0D6F2E-4374-3144-B58F-3BE1172AC0BB}" destId="{96FAAA6D-91BE-994A-93E5-2F0768AB200E}" srcOrd="2" destOrd="0" parTransId="{65B6BF2C-51FE-3D40-B8F2-49D82EE58166}" sibTransId="{8ECDB528-2A04-3041-855C-BBD06DE6CB9F}"/>
    <dgm:cxn modelId="{EEED0C35-B43F-0140-A0B5-3F5A8F3DDD97}" type="presOf" srcId="{D7054108-3649-5B4B-9AF1-3B8FA71AE99D}" destId="{6403FF9D-C075-8C4D-8448-A13D92812AFC}" srcOrd="0" destOrd="0" presId="urn:microsoft.com/office/officeart/2005/8/layout/target3"/>
    <dgm:cxn modelId="{362CEA0C-95AD-0A44-94D1-6CF25C53A46D}" type="presOf" srcId="{9C7580C9-73D5-6249-9D79-5ABE87FDA9DA}" destId="{FA2FE25B-BC00-7446-8239-685363580F0C}" srcOrd="0" destOrd="0" presId="urn:microsoft.com/office/officeart/2005/8/layout/target3"/>
    <dgm:cxn modelId="{9DA15116-998D-D445-BF08-FD49142C62D6}" type="presOf" srcId="{572BEC21-964C-0144-AE60-2638CFCD09FA}" destId="{E3D8C7FB-6E97-C949-B9D8-9B841967757D}" srcOrd="0" destOrd="0" presId="urn:microsoft.com/office/officeart/2005/8/layout/target3"/>
    <dgm:cxn modelId="{DCCD5896-093C-B44C-9890-874E034DFCC8}" type="presOf" srcId="{96FAAA6D-91BE-994A-93E5-2F0768AB200E}" destId="{F593BA29-96AE-DB4D-9F5A-D3B988ADCD1F}" srcOrd="1" destOrd="0" presId="urn:microsoft.com/office/officeart/2005/8/layout/target3"/>
    <dgm:cxn modelId="{CA34E451-DC51-EE46-A498-28F137570792}" type="presOf" srcId="{713F581B-B598-154C-A3CD-2EEDB0E804E0}" destId="{7A0E932E-C12F-CA4F-ACA0-43489BDA6FF4}" srcOrd="0" destOrd="1" presId="urn:microsoft.com/office/officeart/2005/8/layout/target3"/>
    <dgm:cxn modelId="{64665F84-E285-D24E-913C-F025F9A9539B}" type="presOf" srcId="{E9C1B964-575D-6C4C-95DF-8E1111AFDC4A}" destId="{7A0E932E-C12F-CA4F-ACA0-43489BDA6FF4}" srcOrd="0" destOrd="0" presId="urn:microsoft.com/office/officeart/2005/8/layout/target3"/>
    <dgm:cxn modelId="{1DC53A38-A3FD-EE4F-9A73-827403DFC4DD}" srcId="{572BEC21-964C-0144-AE60-2638CFCD09FA}" destId="{6993817A-333C-D747-8A1F-C07616F1BFD8}" srcOrd="1" destOrd="0" parTransId="{E0178070-539B-1C40-9ED2-DF863555F126}" sibTransId="{E8FE1C49-27E4-0F43-80AB-EE0218D9D677}"/>
    <dgm:cxn modelId="{C07529E4-8EB1-CD44-9B84-6F261879E881}" type="presOf" srcId="{96FAAA6D-91BE-994A-93E5-2F0768AB200E}" destId="{857BE350-67A2-1C48-A2F3-62118F111648}" srcOrd="0" destOrd="0" presId="urn:microsoft.com/office/officeart/2005/8/layout/target3"/>
    <dgm:cxn modelId="{02D259EF-8BD7-4C49-843B-83BF9905A501}" type="presOf" srcId="{D7054108-3649-5B4B-9AF1-3B8FA71AE99D}" destId="{C33C8452-E519-7F49-81AE-3A3E89766947}" srcOrd="1" destOrd="0" presId="urn:microsoft.com/office/officeart/2005/8/layout/target3"/>
    <dgm:cxn modelId="{B28AFFCD-0B67-0E4D-B548-FAFF4F8BE25B}" type="presOf" srcId="{5631EFF9-F9B0-264B-A7DE-A226F8236E9D}" destId="{FA2FE25B-BC00-7446-8239-685363580F0C}" srcOrd="0" destOrd="1" presId="urn:microsoft.com/office/officeart/2005/8/layout/target3"/>
    <dgm:cxn modelId="{27FE1F7A-B4BE-814F-B019-2F48ED3AD7A6}" srcId="{D7054108-3649-5B4B-9AF1-3B8FA71AE99D}" destId="{713F581B-B598-154C-A3CD-2EEDB0E804E0}" srcOrd="1" destOrd="0" parTransId="{DFC464D7-D91E-3C4E-8A54-9017125830EF}" sibTransId="{B6BC18D6-BA77-AF48-9603-EA33EB6904DB}"/>
    <dgm:cxn modelId="{30EC1193-4D91-4845-8A72-39D8544F46EB}" type="presParOf" srcId="{92460233-F18A-614C-B490-4E88605EF788}" destId="{1371B8E2-1E97-E04B-8567-3188FEC886D7}" srcOrd="0" destOrd="0" presId="urn:microsoft.com/office/officeart/2005/8/layout/target3"/>
    <dgm:cxn modelId="{E39CFEC9-0208-B24D-B30B-A968D49238A8}" type="presParOf" srcId="{92460233-F18A-614C-B490-4E88605EF788}" destId="{8C4FEB91-023C-FE45-A586-57D058A2F81E}" srcOrd="1" destOrd="0" presId="urn:microsoft.com/office/officeart/2005/8/layout/target3"/>
    <dgm:cxn modelId="{8D40AA5C-C185-FE4A-8D9F-17EC69662607}" type="presParOf" srcId="{92460233-F18A-614C-B490-4E88605EF788}" destId="{E3D8C7FB-6E97-C949-B9D8-9B841967757D}" srcOrd="2" destOrd="0" presId="urn:microsoft.com/office/officeart/2005/8/layout/target3"/>
    <dgm:cxn modelId="{18A40C8E-737B-C84A-8001-6623971A57C0}" type="presParOf" srcId="{92460233-F18A-614C-B490-4E88605EF788}" destId="{0D318DFD-1A9A-E24A-8296-E2BC5C062A85}" srcOrd="3" destOrd="0" presId="urn:microsoft.com/office/officeart/2005/8/layout/target3"/>
    <dgm:cxn modelId="{C1A5663D-18D5-AB40-AE9D-29915CB8D098}" type="presParOf" srcId="{92460233-F18A-614C-B490-4E88605EF788}" destId="{02471CFB-113C-EA4F-847A-08128C77A9EE}" srcOrd="4" destOrd="0" presId="urn:microsoft.com/office/officeart/2005/8/layout/target3"/>
    <dgm:cxn modelId="{38D8F76A-986C-4546-BA38-3403E80E655C}" type="presParOf" srcId="{92460233-F18A-614C-B490-4E88605EF788}" destId="{6403FF9D-C075-8C4D-8448-A13D92812AFC}" srcOrd="5" destOrd="0" presId="urn:microsoft.com/office/officeart/2005/8/layout/target3"/>
    <dgm:cxn modelId="{7AC51DE3-25F4-F04B-9D3D-EE69454808D0}" type="presParOf" srcId="{92460233-F18A-614C-B490-4E88605EF788}" destId="{5454458E-1F64-EA4A-9915-7472E9EA8AFF}" srcOrd="6" destOrd="0" presId="urn:microsoft.com/office/officeart/2005/8/layout/target3"/>
    <dgm:cxn modelId="{ED1F46C7-B485-2542-949A-E9FC66DF2DE2}" type="presParOf" srcId="{92460233-F18A-614C-B490-4E88605EF788}" destId="{7935F484-E188-5249-94C8-FFAA34D76C46}" srcOrd="7" destOrd="0" presId="urn:microsoft.com/office/officeart/2005/8/layout/target3"/>
    <dgm:cxn modelId="{835A1D7D-E6D8-A24B-B4ED-69D97DF6E6B2}" type="presParOf" srcId="{92460233-F18A-614C-B490-4E88605EF788}" destId="{857BE350-67A2-1C48-A2F3-62118F111648}" srcOrd="8" destOrd="0" presId="urn:microsoft.com/office/officeart/2005/8/layout/target3"/>
    <dgm:cxn modelId="{E9FC1671-81F3-9448-88DB-610B3A6F2D5D}" type="presParOf" srcId="{92460233-F18A-614C-B490-4E88605EF788}" destId="{C712ADB5-6E78-424A-85D5-E5704ACFB0A2}" srcOrd="9" destOrd="0" presId="urn:microsoft.com/office/officeart/2005/8/layout/target3"/>
    <dgm:cxn modelId="{90656CED-FCF2-F14C-8049-E213C6BDFB9A}" type="presParOf" srcId="{92460233-F18A-614C-B490-4E88605EF788}" destId="{E4578975-D071-5C49-BC20-96B33B927C76}" srcOrd="10" destOrd="0" presId="urn:microsoft.com/office/officeart/2005/8/layout/target3"/>
    <dgm:cxn modelId="{56DCD0BF-4534-9F45-B529-87D55D1441AB}" type="presParOf" srcId="{92460233-F18A-614C-B490-4E88605EF788}" destId="{C33C8452-E519-7F49-81AE-3A3E89766947}" srcOrd="11" destOrd="0" presId="urn:microsoft.com/office/officeart/2005/8/layout/target3"/>
    <dgm:cxn modelId="{3A2FA027-DA33-BC4A-9D7E-40BD878A20B3}" type="presParOf" srcId="{92460233-F18A-614C-B490-4E88605EF788}" destId="{7A0E932E-C12F-CA4F-ACA0-43489BDA6FF4}" srcOrd="12" destOrd="0" presId="urn:microsoft.com/office/officeart/2005/8/layout/target3"/>
    <dgm:cxn modelId="{F5A2568D-ACB7-8943-A550-42C63B0BFB19}" type="presParOf" srcId="{92460233-F18A-614C-B490-4E88605EF788}" destId="{F593BA29-96AE-DB4D-9F5A-D3B988ADCD1F}" srcOrd="13" destOrd="0" presId="urn:microsoft.com/office/officeart/2005/8/layout/target3"/>
    <dgm:cxn modelId="{4A4585EF-B656-5040-83F3-C70977D62758}" type="presParOf" srcId="{92460233-F18A-614C-B490-4E88605EF788}" destId="{FA2FE25B-BC00-7446-8239-685363580F0C}"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4FF8BE-180B-5441-BDBE-E1D3F92A69FC}" type="doc">
      <dgm:prSet loTypeId="urn:microsoft.com/office/officeart/2005/8/layout/matrix1" loCatId="" qsTypeId="urn:microsoft.com/office/officeart/2005/8/quickstyle/3D3" qsCatId="3D" csTypeId="urn:microsoft.com/office/officeart/2005/8/colors/accent1_3" csCatId="accent1" phldr="1"/>
      <dgm:spPr/>
      <dgm:t>
        <a:bodyPr/>
        <a:lstStyle/>
        <a:p>
          <a:endParaRPr lang="en-US"/>
        </a:p>
      </dgm:t>
    </dgm:pt>
    <dgm:pt modelId="{CA034F2F-AD15-564E-B484-9EE4832C023A}">
      <dgm:prSet phldrT="[Text]"/>
      <dgm:spPr/>
      <dgm:t>
        <a:bodyPr/>
        <a:lstStyle/>
        <a:p>
          <a:r>
            <a:rPr lang="en-US" dirty="0" smtClean="0"/>
            <a:t>Director &amp; Admin Team</a:t>
          </a:r>
          <a:endParaRPr lang="en-US" dirty="0"/>
        </a:p>
      </dgm:t>
    </dgm:pt>
    <dgm:pt modelId="{34FFE2DA-17C7-9444-901D-257F49E5CF3C}" type="parTrans" cxnId="{CF31799B-7EF0-5B4D-8772-369EFD4E74D8}">
      <dgm:prSet/>
      <dgm:spPr/>
      <dgm:t>
        <a:bodyPr/>
        <a:lstStyle/>
        <a:p>
          <a:endParaRPr lang="en-US"/>
        </a:p>
      </dgm:t>
    </dgm:pt>
    <dgm:pt modelId="{554A97A4-B247-0F44-A208-AB857050A01A}" type="sibTrans" cxnId="{CF31799B-7EF0-5B4D-8772-369EFD4E74D8}">
      <dgm:prSet/>
      <dgm:spPr/>
      <dgm:t>
        <a:bodyPr/>
        <a:lstStyle/>
        <a:p>
          <a:endParaRPr lang="en-US"/>
        </a:p>
      </dgm:t>
    </dgm:pt>
    <dgm:pt modelId="{33D79617-9A91-2A41-880E-6C4C4F1C2F12}">
      <dgm:prSet phldrT="[Text]"/>
      <dgm:spPr/>
      <dgm:t>
        <a:bodyPr/>
        <a:lstStyle/>
        <a:p>
          <a:r>
            <a:rPr lang="en-US" dirty="0" smtClean="0"/>
            <a:t>Academic Development Unit</a:t>
          </a:r>
        </a:p>
      </dgm:t>
    </dgm:pt>
    <dgm:pt modelId="{34659506-422C-944D-805C-CA940B3282C6}" type="parTrans" cxnId="{AE611C8D-604C-024E-8C1A-F5F96B84DBDD}">
      <dgm:prSet/>
      <dgm:spPr/>
      <dgm:t>
        <a:bodyPr/>
        <a:lstStyle/>
        <a:p>
          <a:endParaRPr lang="en-US"/>
        </a:p>
      </dgm:t>
    </dgm:pt>
    <dgm:pt modelId="{8EB66203-196E-9B49-8CF5-02AD31337833}" type="sibTrans" cxnId="{AE611C8D-604C-024E-8C1A-F5F96B84DBDD}">
      <dgm:prSet/>
      <dgm:spPr/>
      <dgm:t>
        <a:bodyPr/>
        <a:lstStyle/>
        <a:p>
          <a:endParaRPr lang="en-US"/>
        </a:p>
      </dgm:t>
    </dgm:pt>
    <dgm:pt modelId="{65AE72A1-E9BD-BC43-8E52-FEF6B246D1C2}">
      <dgm:prSet phldrT="[Text]"/>
      <dgm:spPr/>
      <dgm:t>
        <a:bodyPr/>
        <a:lstStyle/>
        <a:p>
          <a:r>
            <a:rPr lang="en-US" dirty="0" smtClean="0"/>
            <a:t>Student Learning Service</a:t>
          </a:r>
        </a:p>
        <a:p>
          <a:r>
            <a:rPr lang="en-US" dirty="0" smtClean="0"/>
            <a:t>&amp; </a:t>
          </a:r>
        </a:p>
        <a:p>
          <a:r>
            <a:rPr lang="en-US" dirty="0" smtClean="0"/>
            <a:t>Writing Centre</a:t>
          </a:r>
        </a:p>
      </dgm:t>
    </dgm:pt>
    <dgm:pt modelId="{C6867586-F48B-8A47-96BD-A29DCC86C377}" type="parTrans" cxnId="{34ADB4AF-BC66-A846-9164-4ECF055D191D}">
      <dgm:prSet/>
      <dgm:spPr/>
      <dgm:t>
        <a:bodyPr/>
        <a:lstStyle/>
        <a:p>
          <a:endParaRPr lang="en-US"/>
        </a:p>
      </dgm:t>
    </dgm:pt>
    <dgm:pt modelId="{14909972-4086-7C43-AE51-B39DA6A7C7A0}" type="sibTrans" cxnId="{34ADB4AF-BC66-A846-9164-4ECF055D191D}">
      <dgm:prSet/>
      <dgm:spPr/>
      <dgm:t>
        <a:bodyPr/>
        <a:lstStyle/>
        <a:p>
          <a:endParaRPr lang="en-US"/>
        </a:p>
      </dgm:t>
    </dgm:pt>
    <dgm:pt modelId="{FDBD0221-894C-C946-9268-BB06AD21BDDD}">
      <dgm:prSet phldrT="[Text]"/>
      <dgm:spPr/>
      <dgm:t>
        <a:bodyPr/>
        <a:lstStyle/>
        <a:p>
          <a:r>
            <a:rPr lang="en-US" dirty="0" smtClean="0"/>
            <a:t>Learning &amp; Technology Unit</a:t>
          </a:r>
          <a:endParaRPr lang="en-US" dirty="0"/>
        </a:p>
      </dgm:t>
    </dgm:pt>
    <dgm:pt modelId="{E100DA74-A462-7A47-9D9D-8E023571CC9F}" type="parTrans" cxnId="{1DD2462D-F3D2-2C40-ABB2-AD74957CD264}">
      <dgm:prSet/>
      <dgm:spPr/>
      <dgm:t>
        <a:bodyPr/>
        <a:lstStyle/>
        <a:p>
          <a:endParaRPr lang="en-US"/>
        </a:p>
      </dgm:t>
    </dgm:pt>
    <dgm:pt modelId="{92BA8EB9-02F3-2548-8F46-6473B7F91D9E}" type="sibTrans" cxnId="{1DD2462D-F3D2-2C40-ABB2-AD74957CD264}">
      <dgm:prSet/>
      <dgm:spPr/>
      <dgm:t>
        <a:bodyPr/>
        <a:lstStyle/>
        <a:p>
          <a:endParaRPr lang="en-US"/>
        </a:p>
      </dgm:t>
    </dgm:pt>
    <dgm:pt modelId="{E0D97001-1353-7D44-9285-680DE61BF26E}">
      <dgm:prSet phldrT="[Text]"/>
      <dgm:spPr/>
      <dgm:t>
        <a:bodyPr/>
        <a:lstStyle/>
        <a:p>
          <a:r>
            <a:rPr lang="en-US" dirty="0" smtClean="0">
              <a:solidFill>
                <a:schemeClr val="tx1"/>
              </a:solidFill>
            </a:rPr>
            <a:t>Media Production</a:t>
          </a:r>
          <a:endParaRPr lang="en-US" dirty="0">
            <a:solidFill>
              <a:schemeClr val="tx1"/>
            </a:solidFill>
          </a:endParaRPr>
        </a:p>
      </dgm:t>
    </dgm:pt>
    <dgm:pt modelId="{1D9FF5E7-57FC-3F4F-A254-4309D51B01C9}" type="parTrans" cxnId="{D0D1AAE3-71B5-E84D-A42C-A6BA5B91F626}">
      <dgm:prSet/>
      <dgm:spPr/>
      <dgm:t>
        <a:bodyPr/>
        <a:lstStyle/>
        <a:p>
          <a:endParaRPr lang="en-US"/>
        </a:p>
      </dgm:t>
    </dgm:pt>
    <dgm:pt modelId="{85732D32-C641-ED41-92FA-9BAFC7A4E995}" type="sibTrans" cxnId="{D0D1AAE3-71B5-E84D-A42C-A6BA5B91F626}">
      <dgm:prSet/>
      <dgm:spPr/>
      <dgm:t>
        <a:bodyPr/>
        <a:lstStyle/>
        <a:p>
          <a:endParaRPr lang="en-US"/>
        </a:p>
      </dgm:t>
    </dgm:pt>
    <dgm:pt modelId="{E9F3F7DA-011F-FF43-8BD2-F9D92B2B672B}" type="pres">
      <dgm:prSet presAssocID="{794FF8BE-180B-5441-BDBE-E1D3F92A69FC}" presName="diagram" presStyleCnt="0">
        <dgm:presLayoutVars>
          <dgm:chMax val="1"/>
          <dgm:dir/>
          <dgm:animLvl val="ctr"/>
          <dgm:resizeHandles val="exact"/>
        </dgm:presLayoutVars>
      </dgm:prSet>
      <dgm:spPr/>
      <dgm:t>
        <a:bodyPr/>
        <a:lstStyle/>
        <a:p>
          <a:endParaRPr lang="en-US"/>
        </a:p>
      </dgm:t>
    </dgm:pt>
    <dgm:pt modelId="{3CE5D2DC-A729-414F-A543-B8DC74AF58B0}" type="pres">
      <dgm:prSet presAssocID="{794FF8BE-180B-5441-BDBE-E1D3F92A69FC}" presName="matrix" presStyleCnt="0"/>
      <dgm:spPr/>
    </dgm:pt>
    <dgm:pt modelId="{890342C6-CA2B-674C-B5D6-78B6B640D6BC}" type="pres">
      <dgm:prSet presAssocID="{794FF8BE-180B-5441-BDBE-E1D3F92A69FC}" presName="tile1" presStyleLbl="node1" presStyleIdx="0" presStyleCnt="4"/>
      <dgm:spPr/>
      <dgm:t>
        <a:bodyPr/>
        <a:lstStyle/>
        <a:p>
          <a:endParaRPr lang="en-US"/>
        </a:p>
      </dgm:t>
    </dgm:pt>
    <dgm:pt modelId="{17EEF85C-3AF0-AC4E-BD03-D7F071ACC390}" type="pres">
      <dgm:prSet presAssocID="{794FF8BE-180B-5441-BDBE-E1D3F92A69FC}" presName="tile1text" presStyleLbl="node1" presStyleIdx="0" presStyleCnt="4">
        <dgm:presLayoutVars>
          <dgm:chMax val="0"/>
          <dgm:chPref val="0"/>
          <dgm:bulletEnabled val="1"/>
        </dgm:presLayoutVars>
      </dgm:prSet>
      <dgm:spPr/>
      <dgm:t>
        <a:bodyPr/>
        <a:lstStyle/>
        <a:p>
          <a:endParaRPr lang="en-US"/>
        </a:p>
      </dgm:t>
    </dgm:pt>
    <dgm:pt modelId="{0BCD4973-6591-2A49-B10D-6C2513AF5E7A}" type="pres">
      <dgm:prSet presAssocID="{794FF8BE-180B-5441-BDBE-E1D3F92A69FC}" presName="tile2" presStyleLbl="node1" presStyleIdx="1" presStyleCnt="4"/>
      <dgm:spPr/>
      <dgm:t>
        <a:bodyPr/>
        <a:lstStyle/>
        <a:p>
          <a:endParaRPr lang="en-US"/>
        </a:p>
      </dgm:t>
    </dgm:pt>
    <dgm:pt modelId="{1998BA84-A7F1-6742-814D-7412B95485AA}" type="pres">
      <dgm:prSet presAssocID="{794FF8BE-180B-5441-BDBE-E1D3F92A69FC}" presName="tile2text" presStyleLbl="node1" presStyleIdx="1" presStyleCnt="4">
        <dgm:presLayoutVars>
          <dgm:chMax val="0"/>
          <dgm:chPref val="0"/>
          <dgm:bulletEnabled val="1"/>
        </dgm:presLayoutVars>
      </dgm:prSet>
      <dgm:spPr/>
      <dgm:t>
        <a:bodyPr/>
        <a:lstStyle/>
        <a:p>
          <a:endParaRPr lang="en-US"/>
        </a:p>
      </dgm:t>
    </dgm:pt>
    <dgm:pt modelId="{42307AEB-B71C-9B4C-9FD5-4834FAE6764B}" type="pres">
      <dgm:prSet presAssocID="{794FF8BE-180B-5441-BDBE-E1D3F92A69FC}" presName="tile3" presStyleLbl="node1" presStyleIdx="2" presStyleCnt="4"/>
      <dgm:spPr/>
      <dgm:t>
        <a:bodyPr/>
        <a:lstStyle/>
        <a:p>
          <a:endParaRPr lang="en-US"/>
        </a:p>
      </dgm:t>
    </dgm:pt>
    <dgm:pt modelId="{96540841-AEB9-C940-9874-F9FC588FAC46}" type="pres">
      <dgm:prSet presAssocID="{794FF8BE-180B-5441-BDBE-E1D3F92A69FC}" presName="tile3text" presStyleLbl="node1" presStyleIdx="2" presStyleCnt="4">
        <dgm:presLayoutVars>
          <dgm:chMax val="0"/>
          <dgm:chPref val="0"/>
          <dgm:bulletEnabled val="1"/>
        </dgm:presLayoutVars>
      </dgm:prSet>
      <dgm:spPr/>
      <dgm:t>
        <a:bodyPr/>
        <a:lstStyle/>
        <a:p>
          <a:endParaRPr lang="en-US"/>
        </a:p>
      </dgm:t>
    </dgm:pt>
    <dgm:pt modelId="{6B602034-BC22-1841-941C-BAB2107D45F9}" type="pres">
      <dgm:prSet presAssocID="{794FF8BE-180B-5441-BDBE-E1D3F92A69FC}" presName="tile4" presStyleLbl="node1" presStyleIdx="3" presStyleCnt="4"/>
      <dgm:spPr/>
      <dgm:t>
        <a:bodyPr/>
        <a:lstStyle/>
        <a:p>
          <a:endParaRPr lang="en-US"/>
        </a:p>
      </dgm:t>
    </dgm:pt>
    <dgm:pt modelId="{6719F70A-955E-5742-B701-23EE7432CD35}" type="pres">
      <dgm:prSet presAssocID="{794FF8BE-180B-5441-BDBE-E1D3F92A69FC}" presName="tile4text" presStyleLbl="node1" presStyleIdx="3" presStyleCnt="4">
        <dgm:presLayoutVars>
          <dgm:chMax val="0"/>
          <dgm:chPref val="0"/>
          <dgm:bulletEnabled val="1"/>
        </dgm:presLayoutVars>
      </dgm:prSet>
      <dgm:spPr/>
      <dgm:t>
        <a:bodyPr/>
        <a:lstStyle/>
        <a:p>
          <a:endParaRPr lang="en-US"/>
        </a:p>
      </dgm:t>
    </dgm:pt>
    <dgm:pt modelId="{B5063F92-0CC2-4B45-9655-C3340937E0EE}" type="pres">
      <dgm:prSet presAssocID="{794FF8BE-180B-5441-BDBE-E1D3F92A69FC}" presName="centerTile" presStyleLbl="fgShp" presStyleIdx="0" presStyleCnt="1">
        <dgm:presLayoutVars>
          <dgm:chMax val="0"/>
          <dgm:chPref val="0"/>
        </dgm:presLayoutVars>
      </dgm:prSet>
      <dgm:spPr/>
      <dgm:t>
        <a:bodyPr/>
        <a:lstStyle/>
        <a:p>
          <a:endParaRPr lang="en-US"/>
        </a:p>
      </dgm:t>
    </dgm:pt>
  </dgm:ptLst>
  <dgm:cxnLst>
    <dgm:cxn modelId="{CF31799B-7EF0-5B4D-8772-369EFD4E74D8}" srcId="{794FF8BE-180B-5441-BDBE-E1D3F92A69FC}" destId="{CA034F2F-AD15-564E-B484-9EE4832C023A}" srcOrd="0" destOrd="0" parTransId="{34FFE2DA-17C7-9444-901D-257F49E5CF3C}" sibTransId="{554A97A4-B247-0F44-A208-AB857050A01A}"/>
    <dgm:cxn modelId="{3B74CED1-6BB1-7D4E-B498-3C6551897FAF}" type="presOf" srcId="{E0D97001-1353-7D44-9285-680DE61BF26E}" destId="{6719F70A-955E-5742-B701-23EE7432CD35}" srcOrd="1" destOrd="0" presId="urn:microsoft.com/office/officeart/2005/8/layout/matrix1"/>
    <dgm:cxn modelId="{F563B6FF-2CF4-E447-905E-752925C78A34}" type="presOf" srcId="{65AE72A1-E9BD-BC43-8E52-FEF6B246D1C2}" destId="{1998BA84-A7F1-6742-814D-7412B95485AA}" srcOrd="1" destOrd="0" presId="urn:microsoft.com/office/officeart/2005/8/layout/matrix1"/>
    <dgm:cxn modelId="{34ADB4AF-BC66-A846-9164-4ECF055D191D}" srcId="{CA034F2F-AD15-564E-B484-9EE4832C023A}" destId="{65AE72A1-E9BD-BC43-8E52-FEF6B246D1C2}" srcOrd="1" destOrd="0" parTransId="{C6867586-F48B-8A47-96BD-A29DCC86C377}" sibTransId="{14909972-4086-7C43-AE51-B39DA6A7C7A0}"/>
    <dgm:cxn modelId="{D0D1AAE3-71B5-E84D-A42C-A6BA5B91F626}" srcId="{CA034F2F-AD15-564E-B484-9EE4832C023A}" destId="{E0D97001-1353-7D44-9285-680DE61BF26E}" srcOrd="3" destOrd="0" parTransId="{1D9FF5E7-57FC-3F4F-A254-4309D51B01C9}" sibTransId="{85732D32-C641-ED41-92FA-9BAFC7A4E995}"/>
    <dgm:cxn modelId="{842A3C7C-07D0-AD4E-80E8-B1407C995AB2}" type="presOf" srcId="{33D79617-9A91-2A41-880E-6C4C4F1C2F12}" destId="{890342C6-CA2B-674C-B5D6-78B6B640D6BC}" srcOrd="0" destOrd="0" presId="urn:microsoft.com/office/officeart/2005/8/layout/matrix1"/>
    <dgm:cxn modelId="{3034556B-EDCD-6D46-BE23-E076541D05DD}" type="presOf" srcId="{794FF8BE-180B-5441-BDBE-E1D3F92A69FC}" destId="{E9F3F7DA-011F-FF43-8BD2-F9D92B2B672B}" srcOrd="0" destOrd="0" presId="urn:microsoft.com/office/officeart/2005/8/layout/matrix1"/>
    <dgm:cxn modelId="{748310F0-B838-2B45-BB55-00BAD95E1609}" type="presOf" srcId="{33D79617-9A91-2A41-880E-6C4C4F1C2F12}" destId="{17EEF85C-3AF0-AC4E-BD03-D7F071ACC390}" srcOrd="1" destOrd="0" presId="urn:microsoft.com/office/officeart/2005/8/layout/matrix1"/>
    <dgm:cxn modelId="{2B0B1A4A-6C73-994E-98C8-40BDD7A7684C}" type="presOf" srcId="{FDBD0221-894C-C946-9268-BB06AD21BDDD}" destId="{96540841-AEB9-C940-9874-F9FC588FAC46}" srcOrd="1" destOrd="0" presId="urn:microsoft.com/office/officeart/2005/8/layout/matrix1"/>
    <dgm:cxn modelId="{5B523942-820D-B643-A30A-FF6A6790CD77}" type="presOf" srcId="{65AE72A1-E9BD-BC43-8E52-FEF6B246D1C2}" destId="{0BCD4973-6591-2A49-B10D-6C2513AF5E7A}" srcOrd="0" destOrd="0" presId="urn:microsoft.com/office/officeart/2005/8/layout/matrix1"/>
    <dgm:cxn modelId="{AE611C8D-604C-024E-8C1A-F5F96B84DBDD}" srcId="{CA034F2F-AD15-564E-B484-9EE4832C023A}" destId="{33D79617-9A91-2A41-880E-6C4C4F1C2F12}" srcOrd="0" destOrd="0" parTransId="{34659506-422C-944D-805C-CA940B3282C6}" sibTransId="{8EB66203-196E-9B49-8CF5-02AD31337833}"/>
    <dgm:cxn modelId="{43485263-596E-E14F-A14B-32B10706D6EF}" type="presOf" srcId="{E0D97001-1353-7D44-9285-680DE61BF26E}" destId="{6B602034-BC22-1841-941C-BAB2107D45F9}" srcOrd="0" destOrd="0" presId="urn:microsoft.com/office/officeart/2005/8/layout/matrix1"/>
    <dgm:cxn modelId="{7578E683-EBC6-C44D-BDA1-414713ACDE42}" type="presOf" srcId="{CA034F2F-AD15-564E-B484-9EE4832C023A}" destId="{B5063F92-0CC2-4B45-9655-C3340937E0EE}" srcOrd="0" destOrd="0" presId="urn:microsoft.com/office/officeart/2005/8/layout/matrix1"/>
    <dgm:cxn modelId="{881BFB64-1165-EB45-896F-1E4D90B24BB9}" type="presOf" srcId="{FDBD0221-894C-C946-9268-BB06AD21BDDD}" destId="{42307AEB-B71C-9B4C-9FD5-4834FAE6764B}" srcOrd="0" destOrd="0" presId="urn:microsoft.com/office/officeart/2005/8/layout/matrix1"/>
    <dgm:cxn modelId="{1DD2462D-F3D2-2C40-ABB2-AD74957CD264}" srcId="{CA034F2F-AD15-564E-B484-9EE4832C023A}" destId="{FDBD0221-894C-C946-9268-BB06AD21BDDD}" srcOrd="2" destOrd="0" parTransId="{E100DA74-A462-7A47-9D9D-8E023571CC9F}" sibTransId="{92BA8EB9-02F3-2548-8F46-6473B7F91D9E}"/>
    <dgm:cxn modelId="{4FFC7706-EC64-9B4D-963B-E7DED90E7B8A}" type="presParOf" srcId="{E9F3F7DA-011F-FF43-8BD2-F9D92B2B672B}" destId="{3CE5D2DC-A729-414F-A543-B8DC74AF58B0}" srcOrd="0" destOrd="0" presId="urn:microsoft.com/office/officeart/2005/8/layout/matrix1"/>
    <dgm:cxn modelId="{0A4E22E2-44EF-824F-B27C-5C8C38E820B7}" type="presParOf" srcId="{3CE5D2DC-A729-414F-A543-B8DC74AF58B0}" destId="{890342C6-CA2B-674C-B5D6-78B6B640D6BC}" srcOrd="0" destOrd="0" presId="urn:microsoft.com/office/officeart/2005/8/layout/matrix1"/>
    <dgm:cxn modelId="{22D1936E-CDB7-AC4B-8BCC-D8EF32D3605E}" type="presParOf" srcId="{3CE5D2DC-A729-414F-A543-B8DC74AF58B0}" destId="{17EEF85C-3AF0-AC4E-BD03-D7F071ACC390}" srcOrd="1" destOrd="0" presId="urn:microsoft.com/office/officeart/2005/8/layout/matrix1"/>
    <dgm:cxn modelId="{37413192-E3D0-5245-9687-97D6F3807182}" type="presParOf" srcId="{3CE5D2DC-A729-414F-A543-B8DC74AF58B0}" destId="{0BCD4973-6591-2A49-B10D-6C2513AF5E7A}" srcOrd="2" destOrd="0" presId="urn:microsoft.com/office/officeart/2005/8/layout/matrix1"/>
    <dgm:cxn modelId="{6056E666-85E6-3549-B51C-495213633329}" type="presParOf" srcId="{3CE5D2DC-A729-414F-A543-B8DC74AF58B0}" destId="{1998BA84-A7F1-6742-814D-7412B95485AA}" srcOrd="3" destOrd="0" presId="urn:microsoft.com/office/officeart/2005/8/layout/matrix1"/>
    <dgm:cxn modelId="{2AB8407C-6F71-F349-8E2F-88FAAECE2F23}" type="presParOf" srcId="{3CE5D2DC-A729-414F-A543-B8DC74AF58B0}" destId="{42307AEB-B71C-9B4C-9FD5-4834FAE6764B}" srcOrd="4" destOrd="0" presId="urn:microsoft.com/office/officeart/2005/8/layout/matrix1"/>
    <dgm:cxn modelId="{19C3FEF8-FCA1-6C4C-9552-1CFB56205C68}" type="presParOf" srcId="{3CE5D2DC-A729-414F-A543-B8DC74AF58B0}" destId="{96540841-AEB9-C940-9874-F9FC588FAC46}" srcOrd="5" destOrd="0" presId="urn:microsoft.com/office/officeart/2005/8/layout/matrix1"/>
    <dgm:cxn modelId="{1231F5E7-012F-2448-B6FE-FC353B904FCE}" type="presParOf" srcId="{3CE5D2DC-A729-414F-A543-B8DC74AF58B0}" destId="{6B602034-BC22-1841-941C-BAB2107D45F9}" srcOrd="6" destOrd="0" presId="urn:microsoft.com/office/officeart/2005/8/layout/matrix1"/>
    <dgm:cxn modelId="{B41C06FA-1B7F-9949-BAAB-9077C006C6AE}" type="presParOf" srcId="{3CE5D2DC-A729-414F-A543-B8DC74AF58B0}" destId="{6719F70A-955E-5742-B701-23EE7432CD35}" srcOrd="7" destOrd="0" presId="urn:microsoft.com/office/officeart/2005/8/layout/matrix1"/>
    <dgm:cxn modelId="{04A5F9A0-6541-944D-B8DB-832AE094E6C8}" type="presParOf" srcId="{E9F3F7DA-011F-FF43-8BD2-F9D92B2B672B}" destId="{B5063F92-0CC2-4B45-9655-C3340937E0E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134C3C-B795-FD4C-BEF9-E97543936C71}" type="doc">
      <dgm:prSet loTypeId="urn:microsoft.com/office/officeart/2005/8/layout/cycle8" loCatId="cycle" qsTypeId="urn:microsoft.com/office/officeart/2005/8/quickstyle/3D3" qsCatId="3D" csTypeId="urn:microsoft.com/office/officeart/2005/8/colors/accent1_3" csCatId="accent1" phldr="1"/>
      <dgm:spPr/>
    </dgm:pt>
    <dgm:pt modelId="{D3C9812C-C25D-D648-9DBA-758FBA75066A}">
      <dgm:prSet phldrT="[Text]" custT="1"/>
      <dgm:spPr>
        <a:solidFill>
          <a:srgbClr val="008000"/>
        </a:solidFill>
      </dgm:spPr>
      <dgm:t>
        <a:bodyPr/>
        <a:lstStyle/>
        <a:p>
          <a:r>
            <a:rPr lang="en-US" sz="1800" dirty="0" smtClean="0"/>
            <a:t>Research</a:t>
          </a:r>
          <a:r>
            <a:rPr lang="en-US" sz="1800" baseline="0" dirty="0" smtClean="0"/>
            <a:t> / scholarship educational income</a:t>
          </a:r>
          <a:endParaRPr lang="en-US" sz="1800" dirty="0"/>
        </a:p>
      </dgm:t>
    </dgm:pt>
    <dgm:pt modelId="{D26BC567-C72D-3845-B291-5C37BBCF2C95}" type="parTrans" cxnId="{DFD4F6E0-ADFE-C843-9CCA-0F4512F6CE29}">
      <dgm:prSet/>
      <dgm:spPr/>
      <dgm:t>
        <a:bodyPr/>
        <a:lstStyle/>
        <a:p>
          <a:endParaRPr lang="en-US"/>
        </a:p>
      </dgm:t>
    </dgm:pt>
    <dgm:pt modelId="{E2B05A5D-8C7E-BB41-A757-C425E1649633}" type="sibTrans" cxnId="{DFD4F6E0-ADFE-C843-9CCA-0F4512F6CE29}">
      <dgm:prSet/>
      <dgm:spPr/>
      <dgm:t>
        <a:bodyPr/>
        <a:lstStyle/>
        <a:p>
          <a:endParaRPr lang="en-US"/>
        </a:p>
      </dgm:t>
    </dgm:pt>
    <dgm:pt modelId="{E1F0EBD2-C203-2A48-9433-65D0DC5FA010}">
      <dgm:prSet phldrT="[Text]" custT="1"/>
      <dgm:spPr>
        <a:solidFill>
          <a:srgbClr val="1B8967"/>
        </a:solidFill>
      </dgm:spPr>
      <dgm:t>
        <a:bodyPr/>
        <a:lstStyle/>
        <a:p>
          <a:r>
            <a:rPr lang="en-US" sz="1800" dirty="0" smtClean="0"/>
            <a:t>Graduation</a:t>
          </a:r>
          <a:r>
            <a:rPr lang="en-US" sz="1800" baseline="0" dirty="0" smtClean="0"/>
            <a:t> DVDs etc</a:t>
          </a:r>
          <a:endParaRPr lang="en-US" sz="1800" dirty="0"/>
        </a:p>
      </dgm:t>
    </dgm:pt>
    <dgm:pt modelId="{3A9E28E9-ACF4-3D48-92B2-ED1B67BDFD37}" type="parTrans" cxnId="{6D8570DD-98DF-0E44-8B03-BE747836D552}">
      <dgm:prSet/>
      <dgm:spPr/>
      <dgm:t>
        <a:bodyPr/>
        <a:lstStyle/>
        <a:p>
          <a:endParaRPr lang="en-US"/>
        </a:p>
      </dgm:t>
    </dgm:pt>
    <dgm:pt modelId="{16705F30-167E-1340-A7C8-2197A47E6778}" type="sibTrans" cxnId="{6D8570DD-98DF-0E44-8B03-BE747836D552}">
      <dgm:prSet/>
      <dgm:spPr/>
      <dgm:t>
        <a:bodyPr/>
        <a:lstStyle/>
        <a:p>
          <a:endParaRPr lang="en-US"/>
        </a:p>
      </dgm:t>
    </dgm:pt>
    <dgm:pt modelId="{DE21F1B5-C0ED-344F-9908-B20D043E031B}">
      <dgm:prSet phldrT="[Text]" custT="1"/>
      <dgm:spPr>
        <a:solidFill>
          <a:srgbClr val="5AA651"/>
        </a:solidFill>
      </dgm:spPr>
      <dgm:t>
        <a:bodyPr/>
        <a:lstStyle/>
        <a:p>
          <a:r>
            <a:rPr lang="en-US" sz="1800" dirty="0" smtClean="0">
              <a:solidFill>
                <a:schemeClr val="tx1"/>
              </a:solidFill>
            </a:rPr>
            <a:t>Academic</a:t>
          </a:r>
          <a:r>
            <a:rPr lang="en-US" sz="1800" baseline="0" dirty="0" smtClean="0">
              <a:solidFill>
                <a:schemeClr val="tx1"/>
              </a:solidFill>
            </a:rPr>
            <a:t> dev in the international arena</a:t>
          </a:r>
          <a:endParaRPr lang="en-US" sz="1800" dirty="0">
            <a:solidFill>
              <a:schemeClr val="tx1"/>
            </a:solidFill>
          </a:endParaRPr>
        </a:p>
      </dgm:t>
    </dgm:pt>
    <dgm:pt modelId="{CCE306D4-580D-5A4B-A0C8-91D76FAE7439}" type="parTrans" cxnId="{C31EB949-551A-724E-AAC1-28B4CD9E7CD9}">
      <dgm:prSet/>
      <dgm:spPr/>
      <dgm:t>
        <a:bodyPr/>
        <a:lstStyle/>
        <a:p>
          <a:endParaRPr lang="en-US"/>
        </a:p>
      </dgm:t>
    </dgm:pt>
    <dgm:pt modelId="{C1F5F611-E89A-A54B-929F-A6C949D27F6A}" type="sibTrans" cxnId="{C31EB949-551A-724E-AAC1-28B4CD9E7CD9}">
      <dgm:prSet/>
      <dgm:spPr/>
      <dgm:t>
        <a:bodyPr/>
        <a:lstStyle/>
        <a:p>
          <a:endParaRPr lang="en-US"/>
        </a:p>
      </dgm:t>
    </dgm:pt>
    <dgm:pt modelId="{093D7012-B9D5-4B9C-8A7F-B1B3779AD72A}">
      <dgm:prSet phldrT="[Text]" custT="1"/>
      <dgm:spPr>
        <a:solidFill>
          <a:srgbClr val="65FF9C"/>
        </a:solidFill>
      </dgm:spPr>
      <dgm:t>
        <a:bodyPr/>
        <a:lstStyle/>
        <a:p>
          <a:r>
            <a:rPr lang="en-US" sz="1800" dirty="0" smtClean="0">
              <a:solidFill>
                <a:schemeClr val="tx1"/>
              </a:solidFill>
            </a:rPr>
            <a:t>General CPD</a:t>
          </a:r>
          <a:endParaRPr lang="en-US" sz="1800" dirty="0">
            <a:solidFill>
              <a:schemeClr val="tx1"/>
            </a:solidFill>
          </a:endParaRPr>
        </a:p>
      </dgm:t>
    </dgm:pt>
    <dgm:pt modelId="{30BF0A92-AE7B-4E9D-92EA-43FD7FC4FC3A}" type="parTrans" cxnId="{8323E901-4CA3-429D-BC0C-06FD5259278B}">
      <dgm:prSet/>
      <dgm:spPr/>
      <dgm:t>
        <a:bodyPr/>
        <a:lstStyle/>
        <a:p>
          <a:endParaRPr lang="en-US"/>
        </a:p>
      </dgm:t>
    </dgm:pt>
    <dgm:pt modelId="{2DD677E5-3163-4D17-AD82-07623D4B62A9}" type="sibTrans" cxnId="{8323E901-4CA3-429D-BC0C-06FD5259278B}">
      <dgm:prSet/>
      <dgm:spPr/>
      <dgm:t>
        <a:bodyPr/>
        <a:lstStyle/>
        <a:p>
          <a:endParaRPr lang="en-US"/>
        </a:p>
      </dgm:t>
    </dgm:pt>
    <dgm:pt modelId="{10E004A9-12D4-0D4A-BA7B-CBB5FBFA0C0F}" type="pres">
      <dgm:prSet presAssocID="{40134C3C-B795-FD4C-BEF9-E97543936C71}" presName="compositeShape" presStyleCnt="0">
        <dgm:presLayoutVars>
          <dgm:chMax val="7"/>
          <dgm:dir/>
          <dgm:resizeHandles val="exact"/>
        </dgm:presLayoutVars>
      </dgm:prSet>
      <dgm:spPr/>
    </dgm:pt>
    <dgm:pt modelId="{5942A6D0-4BD2-FB4D-B817-94720CE04371}" type="pres">
      <dgm:prSet presAssocID="{40134C3C-B795-FD4C-BEF9-E97543936C71}" presName="wedge1" presStyleLbl="node1" presStyleIdx="0" presStyleCnt="4"/>
      <dgm:spPr/>
      <dgm:t>
        <a:bodyPr/>
        <a:lstStyle/>
        <a:p>
          <a:endParaRPr lang="en-US"/>
        </a:p>
      </dgm:t>
    </dgm:pt>
    <dgm:pt modelId="{D8929F7B-EE48-2F42-BDB8-2BCAEEF9DC19}" type="pres">
      <dgm:prSet presAssocID="{40134C3C-B795-FD4C-BEF9-E97543936C71}" presName="dummy1a" presStyleCnt="0"/>
      <dgm:spPr/>
    </dgm:pt>
    <dgm:pt modelId="{25B7BA9C-D9A6-CC4A-A2CE-55847F2876F8}" type="pres">
      <dgm:prSet presAssocID="{40134C3C-B795-FD4C-BEF9-E97543936C71}" presName="dummy1b" presStyleCnt="0"/>
      <dgm:spPr/>
    </dgm:pt>
    <dgm:pt modelId="{2A265816-798F-4A4E-B968-E4A5669FB8FD}" type="pres">
      <dgm:prSet presAssocID="{40134C3C-B795-FD4C-BEF9-E97543936C71}" presName="wedge1Tx" presStyleLbl="node1" presStyleIdx="0" presStyleCnt="4">
        <dgm:presLayoutVars>
          <dgm:chMax val="0"/>
          <dgm:chPref val="0"/>
          <dgm:bulletEnabled val="1"/>
        </dgm:presLayoutVars>
      </dgm:prSet>
      <dgm:spPr/>
      <dgm:t>
        <a:bodyPr/>
        <a:lstStyle/>
        <a:p>
          <a:endParaRPr lang="en-US"/>
        </a:p>
      </dgm:t>
    </dgm:pt>
    <dgm:pt modelId="{44A189EA-6B35-474A-8AC4-EF32E1556172}" type="pres">
      <dgm:prSet presAssocID="{40134C3C-B795-FD4C-BEF9-E97543936C71}" presName="wedge2" presStyleLbl="node1" presStyleIdx="1" presStyleCnt="4"/>
      <dgm:spPr/>
      <dgm:t>
        <a:bodyPr/>
        <a:lstStyle/>
        <a:p>
          <a:endParaRPr lang="en-US"/>
        </a:p>
      </dgm:t>
    </dgm:pt>
    <dgm:pt modelId="{C501A9DA-00A6-F741-8140-6B4C0DE676B7}" type="pres">
      <dgm:prSet presAssocID="{40134C3C-B795-FD4C-BEF9-E97543936C71}" presName="dummy2a" presStyleCnt="0"/>
      <dgm:spPr/>
    </dgm:pt>
    <dgm:pt modelId="{897A7481-FD03-8C42-9C06-BB483CE2509D}" type="pres">
      <dgm:prSet presAssocID="{40134C3C-B795-FD4C-BEF9-E97543936C71}" presName="dummy2b" presStyleCnt="0"/>
      <dgm:spPr/>
    </dgm:pt>
    <dgm:pt modelId="{2CF0EBFD-5E01-A04F-A431-8B934E27A04E}" type="pres">
      <dgm:prSet presAssocID="{40134C3C-B795-FD4C-BEF9-E97543936C71}" presName="wedge2Tx" presStyleLbl="node1" presStyleIdx="1" presStyleCnt="4">
        <dgm:presLayoutVars>
          <dgm:chMax val="0"/>
          <dgm:chPref val="0"/>
          <dgm:bulletEnabled val="1"/>
        </dgm:presLayoutVars>
      </dgm:prSet>
      <dgm:spPr/>
      <dgm:t>
        <a:bodyPr/>
        <a:lstStyle/>
        <a:p>
          <a:endParaRPr lang="en-US"/>
        </a:p>
      </dgm:t>
    </dgm:pt>
    <dgm:pt modelId="{F382F29E-BAB9-B749-A027-F2B5A908FFF9}" type="pres">
      <dgm:prSet presAssocID="{40134C3C-B795-FD4C-BEF9-E97543936C71}" presName="wedge3" presStyleLbl="node1" presStyleIdx="2" presStyleCnt="4" custScaleX="98488"/>
      <dgm:spPr/>
      <dgm:t>
        <a:bodyPr/>
        <a:lstStyle/>
        <a:p>
          <a:endParaRPr lang="en-US"/>
        </a:p>
      </dgm:t>
    </dgm:pt>
    <dgm:pt modelId="{4BBD1E19-28E3-8043-AFA6-A2A213945CCE}" type="pres">
      <dgm:prSet presAssocID="{40134C3C-B795-FD4C-BEF9-E97543936C71}" presName="dummy3a" presStyleCnt="0"/>
      <dgm:spPr/>
    </dgm:pt>
    <dgm:pt modelId="{B33ED589-E08B-804A-8F65-746B5E8155D5}" type="pres">
      <dgm:prSet presAssocID="{40134C3C-B795-FD4C-BEF9-E97543936C71}" presName="dummy3b" presStyleCnt="0"/>
      <dgm:spPr/>
    </dgm:pt>
    <dgm:pt modelId="{12D896B7-9915-D74E-8314-FA7FE45AE576}" type="pres">
      <dgm:prSet presAssocID="{40134C3C-B795-FD4C-BEF9-E97543936C71}" presName="wedge3Tx" presStyleLbl="node1" presStyleIdx="2" presStyleCnt="4">
        <dgm:presLayoutVars>
          <dgm:chMax val="0"/>
          <dgm:chPref val="0"/>
          <dgm:bulletEnabled val="1"/>
        </dgm:presLayoutVars>
      </dgm:prSet>
      <dgm:spPr/>
      <dgm:t>
        <a:bodyPr/>
        <a:lstStyle/>
        <a:p>
          <a:endParaRPr lang="en-US"/>
        </a:p>
      </dgm:t>
    </dgm:pt>
    <dgm:pt modelId="{8CF16ED0-E065-4978-BA78-86489B2381B7}" type="pres">
      <dgm:prSet presAssocID="{40134C3C-B795-FD4C-BEF9-E97543936C71}" presName="wedge4" presStyleLbl="node1" presStyleIdx="3" presStyleCnt="4"/>
      <dgm:spPr/>
      <dgm:t>
        <a:bodyPr/>
        <a:lstStyle/>
        <a:p>
          <a:endParaRPr lang="en-GB"/>
        </a:p>
      </dgm:t>
    </dgm:pt>
    <dgm:pt modelId="{6D9FD763-2950-49DE-B0E4-867AC601A19C}" type="pres">
      <dgm:prSet presAssocID="{40134C3C-B795-FD4C-BEF9-E97543936C71}" presName="dummy4a" presStyleCnt="0"/>
      <dgm:spPr/>
    </dgm:pt>
    <dgm:pt modelId="{E34DA59E-8C6A-41DA-9F38-2A5A691681A1}" type="pres">
      <dgm:prSet presAssocID="{40134C3C-B795-FD4C-BEF9-E97543936C71}" presName="dummy4b" presStyleCnt="0"/>
      <dgm:spPr/>
    </dgm:pt>
    <dgm:pt modelId="{13F9818D-0E1F-4463-B983-E31EC03407DC}" type="pres">
      <dgm:prSet presAssocID="{40134C3C-B795-FD4C-BEF9-E97543936C71}" presName="wedge4Tx" presStyleLbl="node1" presStyleIdx="3" presStyleCnt="4">
        <dgm:presLayoutVars>
          <dgm:chMax val="0"/>
          <dgm:chPref val="0"/>
          <dgm:bulletEnabled val="1"/>
        </dgm:presLayoutVars>
      </dgm:prSet>
      <dgm:spPr/>
      <dgm:t>
        <a:bodyPr/>
        <a:lstStyle/>
        <a:p>
          <a:endParaRPr lang="en-GB"/>
        </a:p>
      </dgm:t>
    </dgm:pt>
    <dgm:pt modelId="{027B789D-09F8-9848-94F0-97B8342BB247}" type="pres">
      <dgm:prSet presAssocID="{E2B05A5D-8C7E-BB41-A757-C425E1649633}" presName="arrowWedge1" presStyleLbl="fgSibTrans2D1" presStyleIdx="0" presStyleCnt="4"/>
      <dgm:spPr/>
    </dgm:pt>
    <dgm:pt modelId="{F57B5F87-935E-9041-988D-035EBC9760C5}" type="pres">
      <dgm:prSet presAssocID="{16705F30-167E-1340-A7C8-2197A47E6778}" presName="arrowWedge2" presStyleLbl="fgSibTrans2D1" presStyleIdx="1" presStyleCnt="4"/>
      <dgm:spPr/>
    </dgm:pt>
    <dgm:pt modelId="{F174751D-FBF2-E74D-BEEB-359BAE33A6AA}" type="pres">
      <dgm:prSet presAssocID="{C1F5F611-E89A-A54B-929F-A6C949D27F6A}" presName="arrowWedge3" presStyleLbl="fgSibTrans2D1" presStyleIdx="2" presStyleCnt="4"/>
      <dgm:spPr/>
    </dgm:pt>
    <dgm:pt modelId="{3A642527-C98B-4B34-BB5A-621A75B8C152}" type="pres">
      <dgm:prSet presAssocID="{2DD677E5-3163-4D17-AD82-07623D4B62A9}" presName="arrowWedge4" presStyleLbl="fgSibTrans2D1" presStyleIdx="3" presStyleCnt="4"/>
      <dgm:spPr/>
    </dgm:pt>
  </dgm:ptLst>
  <dgm:cxnLst>
    <dgm:cxn modelId="{DFD4F6E0-ADFE-C843-9CCA-0F4512F6CE29}" srcId="{40134C3C-B795-FD4C-BEF9-E97543936C71}" destId="{D3C9812C-C25D-D648-9DBA-758FBA75066A}" srcOrd="0" destOrd="0" parTransId="{D26BC567-C72D-3845-B291-5C37BBCF2C95}" sibTransId="{E2B05A5D-8C7E-BB41-A757-C425E1649633}"/>
    <dgm:cxn modelId="{6D8570DD-98DF-0E44-8B03-BE747836D552}" srcId="{40134C3C-B795-FD4C-BEF9-E97543936C71}" destId="{E1F0EBD2-C203-2A48-9433-65D0DC5FA010}" srcOrd="1" destOrd="0" parTransId="{3A9E28E9-ACF4-3D48-92B2-ED1B67BDFD37}" sibTransId="{16705F30-167E-1340-A7C8-2197A47E6778}"/>
    <dgm:cxn modelId="{8323E901-4CA3-429D-BC0C-06FD5259278B}" srcId="{40134C3C-B795-FD4C-BEF9-E97543936C71}" destId="{093D7012-B9D5-4B9C-8A7F-B1B3779AD72A}" srcOrd="3" destOrd="0" parTransId="{30BF0A92-AE7B-4E9D-92EA-43FD7FC4FC3A}" sibTransId="{2DD677E5-3163-4D17-AD82-07623D4B62A9}"/>
    <dgm:cxn modelId="{F5C5F8AA-3BE7-D845-98F4-BF8178ADD753}" type="presOf" srcId="{E1F0EBD2-C203-2A48-9433-65D0DC5FA010}" destId="{2CF0EBFD-5E01-A04F-A431-8B934E27A04E}" srcOrd="1" destOrd="0" presId="urn:microsoft.com/office/officeart/2005/8/layout/cycle8"/>
    <dgm:cxn modelId="{6EE9982D-2123-3F48-9F20-814D5208511B}" type="presOf" srcId="{093D7012-B9D5-4B9C-8A7F-B1B3779AD72A}" destId="{8CF16ED0-E065-4978-BA78-86489B2381B7}" srcOrd="0" destOrd="0" presId="urn:microsoft.com/office/officeart/2005/8/layout/cycle8"/>
    <dgm:cxn modelId="{F4D5F7B8-0148-6645-9E1F-0D6668F5F665}" type="presOf" srcId="{40134C3C-B795-FD4C-BEF9-E97543936C71}" destId="{10E004A9-12D4-0D4A-BA7B-CBB5FBFA0C0F}" srcOrd="0" destOrd="0" presId="urn:microsoft.com/office/officeart/2005/8/layout/cycle8"/>
    <dgm:cxn modelId="{5B89A3B0-1CC9-B147-8D3E-61EFFC2DC5D8}" type="presOf" srcId="{DE21F1B5-C0ED-344F-9908-B20D043E031B}" destId="{F382F29E-BAB9-B749-A027-F2B5A908FFF9}" srcOrd="0" destOrd="0" presId="urn:microsoft.com/office/officeart/2005/8/layout/cycle8"/>
    <dgm:cxn modelId="{634CE3C0-33D2-0047-A92E-1912CC55D88E}" type="presOf" srcId="{E1F0EBD2-C203-2A48-9433-65D0DC5FA010}" destId="{44A189EA-6B35-474A-8AC4-EF32E1556172}" srcOrd="0" destOrd="0" presId="urn:microsoft.com/office/officeart/2005/8/layout/cycle8"/>
    <dgm:cxn modelId="{C31EB949-551A-724E-AAC1-28B4CD9E7CD9}" srcId="{40134C3C-B795-FD4C-BEF9-E97543936C71}" destId="{DE21F1B5-C0ED-344F-9908-B20D043E031B}" srcOrd="2" destOrd="0" parTransId="{CCE306D4-580D-5A4B-A0C8-91D76FAE7439}" sibTransId="{C1F5F611-E89A-A54B-929F-A6C949D27F6A}"/>
    <dgm:cxn modelId="{20975414-6C27-B14A-95B1-ABC9F8C70F11}" type="presOf" srcId="{093D7012-B9D5-4B9C-8A7F-B1B3779AD72A}" destId="{13F9818D-0E1F-4463-B983-E31EC03407DC}" srcOrd="1" destOrd="0" presId="urn:microsoft.com/office/officeart/2005/8/layout/cycle8"/>
    <dgm:cxn modelId="{66BD1FED-21FE-4348-A47B-FEAA205ED143}" type="presOf" srcId="{D3C9812C-C25D-D648-9DBA-758FBA75066A}" destId="{2A265816-798F-4A4E-B968-E4A5669FB8FD}" srcOrd="1" destOrd="0" presId="urn:microsoft.com/office/officeart/2005/8/layout/cycle8"/>
    <dgm:cxn modelId="{5C2E7B61-B31B-A941-813D-9B9201BD84BE}" type="presOf" srcId="{D3C9812C-C25D-D648-9DBA-758FBA75066A}" destId="{5942A6D0-4BD2-FB4D-B817-94720CE04371}" srcOrd="0" destOrd="0" presId="urn:microsoft.com/office/officeart/2005/8/layout/cycle8"/>
    <dgm:cxn modelId="{15AFF2A2-FCD0-C945-8962-CAE8464FCDB8}" type="presOf" srcId="{DE21F1B5-C0ED-344F-9908-B20D043E031B}" destId="{12D896B7-9915-D74E-8314-FA7FE45AE576}" srcOrd="1" destOrd="0" presId="urn:microsoft.com/office/officeart/2005/8/layout/cycle8"/>
    <dgm:cxn modelId="{327C3ACC-8181-274D-8634-C9A5156BE40D}" type="presParOf" srcId="{10E004A9-12D4-0D4A-BA7B-CBB5FBFA0C0F}" destId="{5942A6D0-4BD2-FB4D-B817-94720CE04371}" srcOrd="0" destOrd="0" presId="urn:microsoft.com/office/officeart/2005/8/layout/cycle8"/>
    <dgm:cxn modelId="{C31444C0-CE7C-764C-836E-8AC95F98B6C2}" type="presParOf" srcId="{10E004A9-12D4-0D4A-BA7B-CBB5FBFA0C0F}" destId="{D8929F7B-EE48-2F42-BDB8-2BCAEEF9DC19}" srcOrd="1" destOrd="0" presId="urn:microsoft.com/office/officeart/2005/8/layout/cycle8"/>
    <dgm:cxn modelId="{2E4D87BD-6BF0-FE45-BAD3-3BD5F6A7BC7F}" type="presParOf" srcId="{10E004A9-12D4-0D4A-BA7B-CBB5FBFA0C0F}" destId="{25B7BA9C-D9A6-CC4A-A2CE-55847F2876F8}" srcOrd="2" destOrd="0" presId="urn:microsoft.com/office/officeart/2005/8/layout/cycle8"/>
    <dgm:cxn modelId="{269597B7-DDEB-3E41-9CEF-1099407BFFE5}" type="presParOf" srcId="{10E004A9-12D4-0D4A-BA7B-CBB5FBFA0C0F}" destId="{2A265816-798F-4A4E-B968-E4A5669FB8FD}" srcOrd="3" destOrd="0" presId="urn:microsoft.com/office/officeart/2005/8/layout/cycle8"/>
    <dgm:cxn modelId="{66E9BD32-6417-734A-A994-E47E20886FE7}" type="presParOf" srcId="{10E004A9-12D4-0D4A-BA7B-CBB5FBFA0C0F}" destId="{44A189EA-6B35-474A-8AC4-EF32E1556172}" srcOrd="4" destOrd="0" presId="urn:microsoft.com/office/officeart/2005/8/layout/cycle8"/>
    <dgm:cxn modelId="{2CF9BAB2-E755-D54F-9641-FF51CBC020EA}" type="presParOf" srcId="{10E004A9-12D4-0D4A-BA7B-CBB5FBFA0C0F}" destId="{C501A9DA-00A6-F741-8140-6B4C0DE676B7}" srcOrd="5" destOrd="0" presId="urn:microsoft.com/office/officeart/2005/8/layout/cycle8"/>
    <dgm:cxn modelId="{FECAE3B0-F2C9-2045-9834-A1067B689CD9}" type="presParOf" srcId="{10E004A9-12D4-0D4A-BA7B-CBB5FBFA0C0F}" destId="{897A7481-FD03-8C42-9C06-BB483CE2509D}" srcOrd="6" destOrd="0" presId="urn:microsoft.com/office/officeart/2005/8/layout/cycle8"/>
    <dgm:cxn modelId="{4232B51B-E3C6-374B-A312-887C583CE126}" type="presParOf" srcId="{10E004A9-12D4-0D4A-BA7B-CBB5FBFA0C0F}" destId="{2CF0EBFD-5E01-A04F-A431-8B934E27A04E}" srcOrd="7" destOrd="0" presId="urn:microsoft.com/office/officeart/2005/8/layout/cycle8"/>
    <dgm:cxn modelId="{8C78D7BB-E3C6-8E44-BE21-851DA22DB1FD}" type="presParOf" srcId="{10E004A9-12D4-0D4A-BA7B-CBB5FBFA0C0F}" destId="{F382F29E-BAB9-B749-A027-F2B5A908FFF9}" srcOrd="8" destOrd="0" presId="urn:microsoft.com/office/officeart/2005/8/layout/cycle8"/>
    <dgm:cxn modelId="{5B1BD6DD-682E-8F41-A68A-9A16152D2ADD}" type="presParOf" srcId="{10E004A9-12D4-0D4A-BA7B-CBB5FBFA0C0F}" destId="{4BBD1E19-28E3-8043-AFA6-A2A213945CCE}" srcOrd="9" destOrd="0" presId="urn:microsoft.com/office/officeart/2005/8/layout/cycle8"/>
    <dgm:cxn modelId="{A8A04B3C-F6F3-4F4C-B74F-D15752EE3DDC}" type="presParOf" srcId="{10E004A9-12D4-0D4A-BA7B-CBB5FBFA0C0F}" destId="{B33ED589-E08B-804A-8F65-746B5E8155D5}" srcOrd="10" destOrd="0" presId="urn:microsoft.com/office/officeart/2005/8/layout/cycle8"/>
    <dgm:cxn modelId="{DDBBC0EF-A938-9141-983E-7AA00F0DEB82}" type="presParOf" srcId="{10E004A9-12D4-0D4A-BA7B-CBB5FBFA0C0F}" destId="{12D896B7-9915-D74E-8314-FA7FE45AE576}" srcOrd="11" destOrd="0" presId="urn:microsoft.com/office/officeart/2005/8/layout/cycle8"/>
    <dgm:cxn modelId="{701A18CD-4A8D-0340-995C-D7F50B0666B4}" type="presParOf" srcId="{10E004A9-12D4-0D4A-BA7B-CBB5FBFA0C0F}" destId="{8CF16ED0-E065-4978-BA78-86489B2381B7}" srcOrd="12" destOrd="0" presId="urn:microsoft.com/office/officeart/2005/8/layout/cycle8"/>
    <dgm:cxn modelId="{95097D72-3559-DB42-AE65-2C0DB5500A84}" type="presParOf" srcId="{10E004A9-12D4-0D4A-BA7B-CBB5FBFA0C0F}" destId="{6D9FD763-2950-49DE-B0E4-867AC601A19C}" srcOrd="13" destOrd="0" presId="urn:microsoft.com/office/officeart/2005/8/layout/cycle8"/>
    <dgm:cxn modelId="{49371AFB-7354-D445-A0A0-3056AC6CC94A}" type="presParOf" srcId="{10E004A9-12D4-0D4A-BA7B-CBB5FBFA0C0F}" destId="{E34DA59E-8C6A-41DA-9F38-2A5A691681A1}" srcOrd="14" destOrd="0" presId="urn:microsoft.com/office/officeart/2005/8/layout/cycle8"/>
    <dgm:cxn modelId="{DAEBEA9C-B714-4845-9F15-BBEB61804EA1}" type="presParOf" srcId="{10E004A9-12D4-0D4A-BA7B-CBB5FBFA0C0F}" destId="{13F9818D-0E1F-4463-B983-E31EC03407DC}" srcOrd="15" destOrd="0" presId="urn:microsoft.com/office/officeart/2005/8/layout/cycle8"/>
    <dgm:cxn modelId="{FCCCBA5A-3104-6943-8A6B-3F9FA19F480D}" type="presParOf" srcId="{10E004A9-12D4-0D4A-BA7B-CBB5FBFA0C0F}" destId="{027B789D-09F8-9848-94F0-97B8342BB247}" srcOrd="16" destOrd="0" presId="urn:microsoft.com/office/officeart/2005/8/layout/cycle8"/>
    <dgm:cxn modelId="{C30AC9A5-2BBE-B049-A912-394A3AE50278}" type="presParOf" srcId="{10E004A9-12D4-0D4A-BA7B-CBB5FBFA0C0F}" destId="{F57B5F87-935E-9041-988D-035EBC9760C5}" srcOrd="17" destOrd="0" presId="urn:microsoft.com/office/officeart/2005/8/layout/cycle8"/>
    <dgm:cxn modelId="{EBD63321-6E34-2447-8D84-CF89BB40FFCD}" type="presParOf" srcId="{10E004A9-12D4-0D4A-BA7B-CBB5FBFA0C0F}" destId="{F174751D-FBF2-E74D-BEEB-359BAE33A6AA}" srcOrd="18" destOrd="0" presId="urn:microsoft.com/office/officeart/2005/8/layout/cycle8"/>
    <dgm:cxn modelId="{2854C86D-6500-A44A-B884-E00A60F973E2}" type="presParOf" srcId="{10E004A9-12D4-0D4A-BA7B-CBB5FBFA0C0F}" destId="{3A642527-C98B-4B34-BB5A-621A75B8C15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4EF9E7-CC48-4ABA-9CF1-8E39605035CE}" type="doc">
      <dgm:prSet loTypeId="urn:microsoft.com/office/officeart/2005/8/layout/funnel1" loCatId="relationship" qsTypeId="urn:microsoft.com/office/officeart/2005/8/quickstyle/simple3" qsCatId="simple" csTypeId="urn:microsoft.com/office/officeart/2005/8/colors/accent1_2" csCatId="accent1" phldr="1"/>
      <dgm:spPr/>
      <dgm:t>
        <a:bodyPr/>
        <a:lstStyle/>
        <a:p>
          <a:endParaRPr lang="en-GB"/>
        </a:p>
      </dgm:t>
    </dgm:pt>
    <dgm:pt modelId="{14A6EAA2-696A-4C4A-8895-E5BE804E3DBC}">
      <dgm:prSet phldrT="[Text]" custT="1"/>
      <dgm:spPr>
        <a:solidFill>
          <a:srgbClr val="CCFFCC"/>
        </a:solidFill>
      </dgm:spPr>
      <dgm:t>
        <a:bodyPr/>
        <a:lstStyle/>
        <a:p>
          <a:r>
            <a:rPr lang="en-GB" sz="2000" dirty="0"/>
            <a:t>Employ-ability</a:t>
          </a:r>
        </a:p>
      </dgm:t>
    </dgm:pt>
    <dgm:pt modelId="{3C24C4B9-144B-4B68-9D5F-497963EAE86D}" type="parTrans" cxnId="{9DABBE7E-54BE-41D0-BD71-FC44E1CB5E51}">
      <dgm:prSet/>
      <dgm:spPr/>
      <dgm:t>
        <a:bodyPr/>
        <a:lstStyle/>
        <a:p>
          <a:endParaRPr lang="en-GB"/>
        </a:p>
      </dgm:t>
    </dgm:pt>
    <dgm:pt modelId="{0D75BD28-0231-4ED4-8AC8-2805B27E5C79}" type="sibTrans" cxnId="{9DABBE7E-54BE-41D0-BD71-FC44E1CB5E51}">
      <dgm:prSet/>
      <dgm:spPr/>
      <dgm:t>
        <a:bodyPr/>
        <a:lstStyle/>
        <a:p>
          <a:endParaRPr lang="en-GB"/>
        </a:p>
      </dgm:t>
    </dgm:pt>
    <dgm:pt modelId="{19EFCDE8-C68B-4090-84D3-C4648298D573}">
      <dgm:prSet phldrT="[Text]" custT="1"/>
      <dgm:spPr>
        <a:solidFill>
          <a:srgbClr val="FFFF00"/>
        </a:solidFill>
      </dgm:spPr>
      <dgm:t>
        <a:bodyPr/>
        <a:lstStyle/>
        <a:p>
          <a:r>
            <a:rPr lang="en-GB" sz="2000" dirty="0"/>
            <a:t>Research-teaching linkages</a:t>
          </a:r>
        </a:p>
      </dgm:t>
    </dgm:pt>
    <dgm:pt modelId="{CE51B715-2CCB-49BF-B74E-83E9240BFCA6}" type="parTrans" cxnId="{3735883C-2A4F-46A5-A7C7-6A203CC91B46}">
      <dgm:prSet/>
      <dgm:spPr/>
      <dgm:t>
        <a:bodyPr/>
        <a:lstStyle/>
        <a:p>
          <a:endParaRPr lang="en-GB"/>
        </a:p>
      </dgm:t>
    </dgm:pt>
    <dgm:pt modelId="{BBA555E1-0AA0-478C-AD31-141069C6D13E}" type="sibTrans" cxnId="{3735883C-2A4F-46A5-A7C7-6A203CC91B46}">
      <dgm:prSet/>
      <dgm:spPr/>
      <dgm:t>
        <a:bodyPr/>
        <a:lstStyle/>
        <a:p>
          <a:endParaRPr lang="en-GB"/>
        </a:p>
      </dgm:t>
    </dgm:pt>
    <dgm:pt modelId="{EA868FB7-15A4-4F3B-8625-63A921FA1F0D}">
      <dgm:prSet phldrT="[Text]" custT="1"/>
      <dgm:spPr>
        <a:solidFill>
          <a:schemeClr val="accent1">
            <a:lumMod val="25000"/>
            <a:lumOff val="75000"/>
          </a:schemeClr>
        </a:solidFill>
      </dgm:spPr>
      <dgm:t>
        <a:bodyPr/>
        <a:lstStyle/>
        <a:p>
          <a:r>
            <a:rPr lang="en-GB" sz="2000" dirty="0"/>
            <a:t>PDP</a:t>
          </a:r>
        </a:p>
      </dgm:t>
    </dgm:pt>
    <dgm:pt modelId="{20F0A1FC-4823-485A-A207-10BE4A5320F4}" type="parTrans" cxnId="{F26698FE-59E6-4A79-BD16-A31A400B0B96}">
      <dgm:prSet/>
      <dgm:spPr/>
      <dgm:t>
        <a:bodyPr/>
        <a:lstStyle/>
        <a:p>
          <a:endParaRPr lang="en-GB"/>
        </a:p>
      </dgm:t>
    </dgm:pt>
    <dgm:pt modelId="{3189EFBE-E01E-4322-81A4-A763CF27F4F3}" type="sibTrans" cxnId="{F26698FE-59E6-4A79-BD16-A31A400B0B96}">
      <dgm:prSet/>
      <dgm:spPr/>
      <dgm:t>
        <a:bodyPr/>
        <a:lstStyle/>
        <a:p>
          <a:endParaRPr lang="en-GB"/>
        </a:p>
      </dgm:t>
    </dgm:pt>
    <dgm:pt modelId="{4A1CB68E-7B95-4714-868C-92DBE671ED25}">
      <dgm:prSet phldrT="[Text]"/>
      <dgm:spPr/>
      <dgm:t>
        <a:bodyPr/>
        <a:lstStyle/>
        <a:p>
          <a:r>
            <a:rPr lang="en-GB" dirty="0"/>
            <a:t>Graduate </a:t>
          </a:r>
          <a:r>
            <a:rPr lang="en-GB" dirty="0" smtClean="0"/>
            <a:t>Attributes</a:t>
          </a:r>
          <a:endParaRPr lang="en-GB" dirty="0"/>
        </a:p>
      </dgm:t>
    </dgm:pt>
    <dgm:pt modelId="{6D75B593-2F1A-4778-9787-8B5F18F59D28}" type="parTrans" cxnId="{8E64FCBE-2016-4E98-BB57-11F87E918D1D}">
      <dgm:prSet/>
      <dgm:spPr/>
      <dgm:t>
        <a:bodyPr/>
        <a:lstStyle/>
        <a:p>
          <a:endParaRPr lang="en-GB"/>
        </a:p>
      </dgm:t>
    </dgm:pt>
    <dgm:pt modelId="{97981354-A3C9-405B-8965-DC6695E88638}" type="sibTrans" cxnId="{8E64FCBE-2016-4E98-BB57-11F87E918D1D}">
      <dgm:prSet/>
      <dgm:spPr/>
      <dgm:t>
        <a:bodyPr/>
        <a:lstStyle/>
        <a:p>
          <a:endParaRPr lang="en-GB"/>
        </a:p>
      </dgm:t>
    </dgm:pt>
    <dgm:pt modelId="{B5D6E319-4126-44F5-86F9-7018BC26215F}" type="pres">
      <dgm:prSet presAssocID="{F64EF9E7-CC48-4ABA-9CF1-8E39605035CE}" presName="Name0" presStyleCnt="0">
        <dgm:presLayoutVars>
          <dgm:chMax val="4"/>
          <dgm:resizeHandles val="exact"/>
        </dgm:presLayoutVars>
      </dgm:prSet>
      <dgm:spPr/>
      <dgm:t>
        <a:bodyPr/>
        <a:lstStyle/>
        <a:p>
          <a:endParaRPr lang="en-GB"/>
        </a:p>
      </dgm:t>
    </dgm:pt>
    <dgm:pt modelId="{B38BD87B-091A-466A-BCF1-29A9FBD2C84F}" type="pres">
      <dgm:prSet presAssocID="{F64EF9E7-CC48-4ABA-9CF1-8E39605035CE}" presName="ellipse" presStyleLbl="trBgShp" presStyleIdx="0" presStyleCnt="1"/>
      <dgm:spPr/>
    </dgm:pt>
    <dgm:pt modelId="{B912DF89-3E46-4B74-B31A-4D6828440EC3}" type="pres">
      <dgm:prSet presAssocID="{F64EF9E7-CC48-4ABA-9CF1-8E39605035CE}" presName="arrow1" presStyleLbl="fgShp" presStyleIdx="0" presStyleCnt="1"/>
      <dgm:spPr/>
    </dgm:pt>
    <dgm:pt modelId="{CD70049C-1E7E-4A45-BEE7-2F110240E799}" type="pres">
      <dgm:prSet presAssocID="{F64EF9E7-CC48-4ABA-9CF1-8E39605035CE}" presName="rectangle" presStyleLbl="revTx" presStyleIdx="0" presStyleCnt="1" custLinFactNeighborX="1797" custLinFactNeighborY="20584">
        <dgm:presLayoutVars>
          <dgm:bulletEnabled val="1"/>
        </dgm:presLayoutVars>
      </dgm:prSet>
      <dgm:spPr/>
      <dgm:t>
        <a:bodyPr/>
        <a:lstStyle/>
        <a:p>
          <a:endParaRPr lang="en-GB"/>
        </a:p>
      </dgm:t>
    </dgm:pt>
    <dgm:pt modelId="{C4842323-8ED2-4F69-89E9-FA61071F0F64}" type="pres">
      <dgm:prSet presAssocID="{19EFCDE8-C68B-4090-84D3-C4648298D573}" presName="item1" presStyleLbl="node1" presStyleIdx="0" presStyleCnt="3">
        <dgm:presLayoutVars>
          <dgm:bulletEnabled val="1"/>
        </dgm:presLayoutVars>
      </dgm:prSet>
      <dgm:spPr/>
      <dgm:t>
        <a:bodyPr/>
        <a:lstStyle/>
        <a:p>
          <a:endParaRPr lang="en-GB"/>
        </a:p>
      </dgm:t>
    </dgm:pt>
    <dgm:pt modelId="{DF043710-624A-49BA-BED0-C63168412D21}" type="pres">
      <dgm:prSet presAssocID="{EA868FB7-15A4-4F3B-8625-63A921FA1F0D}" presName="item2" presStyleLbl="node1" presStyleIdx="1" presStyleCnt="3" custScaleX="113634">
        <dgm:presLayoutVars>
          <dgm:bulletEnabled val="1"/>
        </dgm:presLayoutVars>
      </dgm:prSet>
      <dgm:spPr/>
      <dgm:t>
        <a:bodyPr/>
        <a:lstStyle/>
        <a:p>
          <a:endParaRPr lang="en-GB"/>
        </a:p>
      </dgm:t>
    </dgm:pt>
    <dgm:pt modelId="{09072E18-7F30-43AF-B306-FFF4D3A679EA}" type="pres">
      <dgm:prSet presAssocID="{4A1CB68E-7B95-4714-868C-92DBE671ED25}" presName="item3" presStyleLbl="node1" presStyleIdx="2" presStyleCnt="3">
        <dgm:presLayoutVars>
          <dgm:bulletEnabled val="1"/>
        </dgm:presLayoutVars>
      </dgm:prSet>
      <dgm:spPr/>
      <dgm:t>
        <a:bodyPr/>
        <a:lstStyle/>
        <a:p>
          <a:endParaRPr lang="en-GB"/>
        </a:p>
      </dgm:t>
    </dgm:pt>
    <dgm:pt modelId="{1CEC64B8-359E-4065-87A8-8AB10086E135}" type="pres">
      <dgm:prSet presAssocID="{F64EF9E7-CC48-4ABA-9CF1-8E39605035CE}" presName="funnel" presStyleLbl="trAlignAcc1" presStyleIdx="0" presStyleCnt="1"/>
      <dgm:spPr>
        <a:solidFill>
          <a:schemeClr val="accent3">
            <a:lumMod val="75000"/>
            <a:alpha val="40000"/>
          </a:schemeClr>
        </a:solidFill>
      </dgm:spPr>
      <dgm:t>
        <a:bodyPr/>
        <a:lstStyle/>
        <a:p>
          <a:endParaRPr lang="en-GB"/>
        </a:p>
      </dgm:t>
    </dgm:pt>
  </dgm:ptLst>
  <dgm:cxnLst>
    <dgm:cxn modelId="{8330E604-7E2C-E548-8DE8-9849F64A4182}" type="presOf" srcId="{4A1CB68E-7B95-4714-868C-92DBE671ED25}" destId="{CD70049C-1E7E-4A45-BEE7-2F110240E799}" srcOrd="0" destOrd="0" presId="urn:microsoft.com/office/officeart/2005/8/layout/funnel1"/>
    <dgm:cxn modelId="{8E64FCBE-2016-4E98-BB57-11F87E918D1D}" srcId="{F64EF9E7-CC48-4ABA-9CF1-8E39605035CE}" destId="{4A1CB68E-7B95-4714-868C-92DBE671ED25}" srcOrd="3" destOrd="0" parTransId="{6D75B593-2F1A-4778-9787-8B5F18F59D28}" sibTransId="{97981354-A3C9-405B-8965-DC6695E88638}"/>
    <dgm:cxn modelId="{3735883C-2A4F-46A5-A7C7-6A203CC91B46}" srcId="{F64EF9E7-CC48-4ABA-9CF1-8E39605035CE}" destId="{19EFCDE8-C68B-4090-84D3-C4648298D573}" srcOrd="1" destOrd="0" parTransId="{CE51B715-2CCB-49BF-B74E-83E9240BFCA6}" sibTransId="{BBA555E1-0AA0-478C-AD31-141069C6D13E}"/>
    <dgm:cxn modelId="{9DABBE7E-54BE-41D0-BD71-FC44E1CB5E51}" srcId="{F64EF9E7-CC48-4ABA-9CF1-8E39605035CE}" destId="{14A6EAA2-696A-4C4A-8895-E5BE804E3DBC}" srcOrd="0" destOrd="0" parTransId="{3C24C4B9-144B-4B68-9D5F-497963EAE86D}" sibTransId="{0D75BD28-0231-4ED4-8AC8-2805B27E5C79}"/>
    <dgm:cxn modelId="{7EB040C5-B528-4D47-AEAA-8E2EF7D31984}" type="presOf" srcId="{14A6EAA2-696A-4C4A-8895-E5BE804E3DBC}" destId="{09072E18-7F30-43AF-B306-FFF4D3A679EA}" srcOrd="0" destOrd="0" presId="urn:microsoft.com/office/officeart/2005/8/layout/funnel1"/>
    <dgm:cxn modelId="{F26698FE-59E6-4A79-BD16-A31A400B0B96}" srcId="{F64EF9E7-CC48-4ABA-9CF1-8E39605035CE}" destId="{EA868FB7-15A4-4F3B-8625-63A921FA1F0D}" srcOrd="2" destOrd="0" parTransId="{20F0A1FC-4823-485A-A207-10BE4A5320F4}" sibTransId="{3189EFBE-E01E-4322-81A4-A763CF27F4F3}"/>
    <dgm:cxn modelId="{50DB076F-BC10-004C-AA8C-C8D566E3C0F5}" type="presOf" srcId="{F64EF9E7-CC48-4ABA-9CF1-8E39605035CE}" destId="{B5D6E319-4126-44F5-86F9-7018BC26215F}" srcOrd="0" destOrd="0" presId="urn:microsoft.com/office/officeart/2005/8/layout/funnel1"/>
    <dgm:cxn modelId="{E2A4D936-D2AA-D447-9749-DF5215491AD4}" type="presOf" srcId="{EA868FB7-15A4-4F3B-8625-63A921FA1F0D}" destId="{C4842323-8ED2-4F69-89E9-FA61071F0F64}" srcOrd="0" destOrd="0" presId="urn:microsoft.com/office/officeart/2005/8/layout/funnel1"/>
    <dgm:cxn modelId="{C45B3EC9-C15F-C141-A640-68E1CB0C831E}" type="presOf" srcId="{19EFCDE8-C68B-4090-84D3-C4648298D573}" destId="{DF043710-624A-49BA-BED0-C63168412D21}" srcOrd="0" destOrd="0" presId="urn:microsoft.com/office/officeart/2005/8/layout/funnel1"/>
    <dgm:cxn modelId="{E4809E49-1F62-AF48-940D-DD38BFE7F7BD}" type="presParOf" srcId="{B5D6E319-4126-44F5-86F9-7018BC26215F}" destId="{B38BD87B-091A-466A-BCF1-29A9FBD2C84F}" srcOrd="0" destOrd="0" presId="urn:microsoft.com/office/officeart/2005/8/layout/funnel1"/>
    <dgm:cxn modelId="{EFB58F4D-86A3-F940-B8EB-8F09DEC6D0CD}" type="presParOf" srcId="{B5D6E319-4126-44F5-86F9-7018BC26215F}" destId="{B912DF89-3E46-4B74-B31A-4D6828440EC3}" srcOrd="1" destOrd="0" presId="urn:microsoft.com/office/officeart/2005/8/layout/funnel1"/>
    <dgm:cxn modelId="{B968CEFD-08AB-0C4A-AAA1-FAB70937F7B8}" type="presParOf" srcId="{B5D6E319-4126-44F5-86F9-7018BC26215F}" destId="{CD70049C-1E7E-4A45-BEE7-2F110240E799}" srcOrd="2" destOrd="0" presId="urn:microsoft.com/office/officeart/2005/8/layout/funnel1"/>
    <dgm:cxn modelId="{29EBE90B-8E11-DB43-83E8-6132CB11C2AF}" type="presParOf" srcId="{B5D6E319-4126-44F5-86F9-7018BC26215F}" destId="{C4842323-8ED2-4F69-89E9-FA61071F0F64}" srcOrd="3" destOrd="0" presId="urn:microsoft.com/office/officeart/2005/8/layout/funnel1"/>
    <dgm:cxn modelId="{7846E7FE-AFAB-DF49-94B7-73353E85C672}" type="presParOf" srcId="{B5D6E319-4126-44F5-86F9-7018BC26215F}" destId="{DF043710-624A-49BA-BED0-C63168412D21}" srcOrd="4" destOrd="0" presId="urn:microsoft.com/office/officeart/2005/8/layout/funnel1"/>
    <dgm:cxn modelId="{CBC69FE0-D394-E740-9F4E-DB7DFFCC416E}" type="presParOf" srcId="{B5D6E319-4126-44F5-86F9-7018BC26215F}" destId="{09072E18-7F30-43AF-B306-FFF4D3A679EA}" srcOrd="5" destOrd="0" presId="urn:microsoft.com/office/officeart/2005/8/layout/funnel1"/>
    <dgm:cxn modelId="{36086568-5763-6D47-92C9-F2E3F13645C3}" type="presParOf" srcId="{B5D6E319-4126-44F5-86F9-7018BC26215F}" destId="{1CEC64B8-359E-4065-87A8-8AB10086E13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040A45-44F8-4752-98E6-C706CE2C9347}" type="doc">
      <dgm:prSet loTypeId="urn:microsoft.com/office/officeart/2005/8/layout/hProcess9" loCatId="process" qsTypeId="urn:microsoft.com/office/officeart/2005/8/quickstyle/3D3" qsCatId="3D" csTypeId="urn:microsoft.com/office/officeart/2005/8/colors/accent1_3" csCatId="accent1" phldr="1"/>
      <dgm:spPr/>
    </dgm:pt>
    <dgm:pt modelId="{F67C8CCA-6A49-4F29-8D9A-7E2E5D351E55}">
      <dgm:prSet phldrT="[Text]" custT="1"/>
      <dgm:spPr/>
      <dgm:t>
        <a:bodyPr/>
        <a:lstStyle/>
        <a:p>
          <a:r>
            <a:rPr lang="en-GB" sz="2400" smtClean="0"/>
            <a:t>Graduate Attributes project (2009-11)</a:t>
          </a:r>
          <a:endParaRPr lang="en-GB" sz="2400" dirty="0"/>
        </a:p>
      </dgm:t>
    </dgm:pt>
    <dgm:pt modelId="{CB689D68-38CB-423D-B3A4-0E07512F4B4D}" type="parTrans" cxnId="{F76EE69E-A6BB-44AD-8192-1334E60A7E10}">
      <dgm:prSet/>
      <dgm:spPr/>
      <dgm:t>
        <a:bodyPr/>
        <a:lstStyle/>
        <a:p>
          <a:endParaRPr lang="en-GB"/>
        </a:p>
      </dgm:t>
    </dgm:pt>
    <dgm:pt modelId="{E1289624-9A95-464F-AD11-A4CBA1D2DDF1}" type="sibTrans" cxnId="{F76EE69E-A6BB-44AD-8192-1334E60A7E10}">
      <dgm:prSet/>
      <dgm:spPr/>
      <dgm:t>
        <a:bodyPr/>
        <a:lstStyle/>
        <a:p>
          <a:endParaRPr lang="en-GB"/>
        </a:p>
      </dgm:t>
    </dgm:pt>
    <dgm:pt modelId="{842211AA-C70E-4B81-99A7-937B253ABE62}">
      <dgm:prSet phldrT="[Text]"/>
      <dgm:spPr>
        <a:solidFill>
          <a:schemeClr val="accent1">
            <a:lumMod val="90000"/>
            <a:lumOff val="10000"/>
          </a:schemeClr>
        </a:solidFill>
      </dgm:spPr>
      <dgm:t>
        <a:bodyPr/>
        <a:lstStyle/>
        <a:p>
          <a:r>
            <a:rPr lang="en-GB" dirty="0" smtClean="0"/>
            <a:t>Graduate attributes &amp; international students project (2011-12)</a:t>
          </a:r>
          <a:endParaRPr lang="en-GB" dirty="0"/>
        </a:p>
      </dgm:t>
    </dgm:pt>
    <dgm:pt modelId="{D8EF1AAA-EA5F-4EDE-B914-EFB58888471F}" type="parTrans" cxnId="{E472B99B-CB6B-4BCB-B8FD-0E2DE7ED239F}">
      <dgm:prSet/>
      <dgm:spPr/>
      <dgm:t>
        <a:bodyPr/>
        <a:lstStyle/>
        <a:p>
          <a:endParaRPr lang="en-GB"/>
        </a:p>
      </dgm:t>
    </dgm:pt>
    <dgm:pt modelId="{A8381984-FEBF-4D0A-87B6-D2FDBCB9C146}" type="sibTrans" cxnId="{E472B99B-CB6B-4BCB-B8FD-0E2DE7ED239F}">
      <dgm:prSet/>
      <dgm:spPr/>
      <dgm:t>
        <a:bodyPr/>
        <a:lstStyle/>
        <a:p>
          <a:endParaRPr lang="en-GB"/>
        </a:p>
      </dgm:t>
    </dgm:pt>
    <dgm:pt modelId="{DC4EC985-AF97-432B-8ABB-6DF08B6CAB4F}">
      <dgm:prSet phldrT="[Text]"/>
      <dgm:spPr>
        <a:solidFill>
          <a:srgbClr val="0470C6"/>
        </a:solidFill>
      </dgm:spPr>
      <dgm:t>
        <a:bodyPr/>
        <a:lstStyle/>
        <a:p>
          <a:r>
            <a:rPr lang="en-GB" dirty="0" smtClean="0"/>
            <a:t>Curriculum mapping and assessment blue-printing project</a:t>
          </a:r>
        </a:p>
        <a:p>
          <a:r>
            <a:rPr lang="en-GB" dirty="0" smtClean="0"/>
            <a:t>(2012-14)</a:t>
          </a:r>
          <a:endParaRPr lang="en-GB" dirty="0"/>
        </a:p>
      </dgm:t>
    </dgm:pt>
    <dgm:pt modelId="{67D4724A-1143-473E-8C04-DF162776C53C}" type="parTrans" cxnId="{FC718D61-42C6-419A-994F-F3F1B64A99C1}">
      <dgm:prSet/>
      <dgm:spPr/>
      <dgm:t>
        <a:bodyPr/>
        <a:lstStyle/>
        <a:p>
          <a:endParaRPr lang="en-GB"/>
        </a:p>
      </dgm:t>
    </dgm:pt>
    <dgm:pt modelId="{EDC9C735-5D2A-4432-A609-57E53E6649DD}" type="sibTrans" cxnId="{FC718D61-42C6-419A-994F-F3F1B64A99C1}">
      <dgm:prSet/>
      <dgm:spPr/>
      <dgm:t>
        <a:bodyPr/>
        <a:lstStyle/>
        <a:p>
          <a:endParaRPr lang="en-GB"/>
        </a:p>
      </dgm:t>
    </dgm:pt>
    <dgm:pt modelId="{E8257589-A980-4C86-93A4-D15446EE37F4}" type="pres">
      <dgm:prSet presAssocID="{20040A45-44F8-4752-98E6-C706CE2C9347}" presName="CompostProcess" presStyleCnt="0">
        <dgm:presLayoutVars>
          <dgm:dir/>
          <dgm:resizeHandles val="exact"/>
        </dgm:presLayoutVars>
      </dgm:prSet>
      <dgm:spPr/>
    </dgm:pt>
    <dgm:pt modelId="{AD939A1B-62C1-4F99-BDD4-1D0AFA4A2C65}" type="pres">
      <dgm:prSet presAssocID="{20040A45-44F8-4752-98E6-C706CE2C9347}" presName="arrow" presStyleLbl="bgShp" presStyleIdx="0" presStyleCnt="1"/>
      <dgm:spPr>
        <a:solidFill>
          <a:srgbClr val="008000"/>
        </a:solidFill>
      </dgm:spPr>
    </dgm:pt>
    <dgm:pt modelId="{C7222E83-053A-46C3-99C0-13A9EF0ECD4A}" type="pres">
      <dgm:prSet presAssocID="{20040A45-44F8-4752-98E6-C706CE2C9347}" presName="linearProcess" presStyleCnt="0"/>
      <dgm:spPr/>
    </dgm:pt>
    <dgm:pt modelId="{DE73C96C-7153-41F4-94BF-2A2665D93376}" type="pres">
      <dgm:prSet presAssocID="{F67C8CCA-6A49-4F29-8D9A-7E2E5D351E55}" presName="textNode" presStyleLbl="node1" presStyleIdx="0" presStyleCnt="3">
        <dgm:presLayoutVars>
          <dgm:bulletEnabled val="1"/>
        </dgm:presLayoutVars>
      </dgm:prSet>
      <dgm:spPr/>
      <dgm:t>
        <a:bodyPr/>
        <a:lstStyle/>
        <a:p>
          <a:endParaRPr lang="en-GB"/>
        </a:p>
      </dgm:t>
    </dgm:pt>
    <dgm:pt modelId="{B9D58D71-399F-4764-8A53-84FDD9EE1FAA}" type="pres">
      <dgm:prSet presAssocID="{E1289624-9A95-464F-AD11-A4CBA1D2DDF1}" presName="sibTrans" presStyleCnt="0"/>
      <dgm:spPr/>
    </dgm:pt>
    <dgm:pt modelId="{7A66DAAD-0D4C-441D-B144-7AC23A0C5860}" type="pres">
      <dgm:prSet presAssocID="{842211AA-C70E-4B81-99A7-937B253ABE62}" presName="textNode" presStyleLbl="node1" presStyleIdx="1" presStyleCnt="3">
        <dgm:presLayoutVars>
          <dgm:bulletEnabled val="1"/>
        </dgm:presLayoutVars>
      </dgm:prSet>
      <dgm:spPr/>
      <dgm:t>
        <a:bodyPr/>
        <a:lstStyle/>
        <a:p>
          <a:endParaRPr lang="en-GB"/>
        </a:p>
      </dgm:t>
    </dgm:pt>
    <dgm:pt modelId="{C0DBC978-1061-4774-87C9-D1EC696ACCB7}" type="pres">
      <dgm:prSet presAssocID="{A8381984-FEBF-4D0A-87B6-D2FDBCB9C146}" presName="sibTrans" presStyleCnt="0"/>
      <dgm:spPr/>
    </dgm:pt>
    <dgm:pt modelId="{6F49C482-057F-404E-9E63-CA6C85DC7155}" type="pres">
      <dgm:prSet presAssocID="{DC4EC985-AF97-432B-8ABB-6DF08B6CAB4F}" presName="textNode" presStyleLbl="node1" presStyleIdx="2" presStyleCnt="3">
        <dgm:presLayoutVars>
          <dgm:bulletEnabled val="1"/>
        </dgm:presLayoutVars>
      </dgm:prSet>
      <dgm:spPr/>
      <dgm:t>
        <a:bodyPr/>
        <a:lstStyle/>
        <a:p>
          <a:endParaRPr lang="en-GB"/>
        </a:p>
      </dgm:t>
    </dgm:pt>
  </dgm:ptLst>
  <dgm:cxnLst>
    <dgm:cxn modelId="{FC718D61-42C6-419A-994F-F3F1B64A99C1}" srcId="{20040A45-44F8-4752-98E6-C706CE2C9347}" destId="{DC4EC985-AF97-432B-8ABB-6DF08B6CAB4F}" srcOrd="2" destOrd="0" parTransId="{67D4724A-1143-473E-8C04-DF162776C53C}" sibTransId="{EDC9C735-5D2A-4432-A609-57E53E6649DD}"/>
    <dgm:cxn modelId="{1D39F88F-A6C4-A34E-87CC-B3B1D36D9CD0}" type="presOf" srcId="{DC4EC985-AF97-432B-8ABB-6DF08B6CAB4F}" destId="{6F49C482-057F-404E-9E63-CA6C85DC7155}" srcOrd="0" destOrd="0" presId="urn:microsoft.com/office/officeart/2005/8/layout/hProcess9"/>
    <dgm:cxn modelId="{A2417B53-EB6C-9E45-864B-663053DADE7A}" type="presOf" srcId="{20040A45-44F8-4752-98E6-C706CE2C9347}" destId="{E8257589-A980-4C86-93A4-D15446EE37F4}" srcOrd="0" destOrd="0" presId="urn:microsoft.com/office/officeart/2005/8/layout/hProcess9"/>
    <dgm:cxn modelId="{37DE7204-9D40-5041-A72D-80A8E71FC35A}" type="presOf" srcId="{F67C8CCA-6A49-4F29-8D9A-7E2E5D351E55}" destId="{DE73C96C-7153-41F4-94BF-2A2665D93376}" srcOrd="0" destOrd="0" presId="urn:microsoft.com/office/officeart/2005/8/layout/hProcess9"/>
    <dgm:cxn modelId="{82F2464D-0212-8D48-92C2-0A56609B28B0}" type="presOf" srcId="{842211AA-C70E-4B81-99A7-937B253ABE62}" destId="{7A66DAAD-0D4C-441D-B144-7AC23A0C5860}" srcOrd="0" destOrd="0" presId="urn:microsoft.com/office/officeart/2005/8/layout/hProcess9"/>
    <dgm:cxn modelId="{E472B99B-CB6B-4BCB-B8FD-0E2DE7ED239F}" srcId="{20040A45-44F8-4752-98E6-C706CE2C9347}" destId="{842211AA-C70E-4B81-99A7-937B253ABE62}" srcOrd="1" destOrd="0" parTransId="{D8EF1AAA-EA5F-4EDE-B914-EFB58888471F}" sibTransId="{A8381984-FEBF-4D0A-87B6-D2FDBCB9C146}"/>
    <dgm:cxn modelId="{F76EE69E-A6BB-44AD-8192-1334E60A7E10}" srcId="{20040A45-44F8-4752-98E6-C706CE2C9347}" destId="{F67C8CCA-6A49-4F29-8D9A-7E2E5D351E55}" srcOrd="0" destOrd="0" parTransId="{CB689D68-38CB-423D-B3A4-0E07512F4B4D}" sibTransId="{E1289624-9A95-464F-AD11-A4CBA1D2DDF1}"/>
    <dgm:cxn modelId="{85C59DCE-A0D6-5346-BD9E-CF6B71CE31FD}" type="presParOf" srcId="{E8257589-A980-4C86-93A4-D15446EE37F4}" destId="{AD939A1B-62C1-4F99-BDD4-1D0AFA4A2C65}" srcOrd="0" destOrd="0" presId="urn:microsoft.com/office/officeart/2005/8/layout/hProcess9"/>
    <dgm:cxn modelId="{11EF0061-2387-9447-AEDF-2A8C3E388AAD}" type="presParOf" srcId="{E8257589-A980-4C86-93A4-D15446EE37F4}" destId="{C7222E83-053A-46C3-99C0-13A9EF0ECD4A}" srcOrd="1" destOrd="0" presId="urn:microsoft.com/office/officeart/2005/8/layout/hProcess9"/>
    <dgm:cxn modelId="{124E9911-6172-0446-A258-95D3BA17E5CF}" type="presParOf" srcId="{C7222E83-053A-46C3-99C0-13A9EF0ECD4A}" destId="{DE73C96C-7153-41F4-94BF-2A2665D93376}" srcOrd="0" destOrd="0" presId="urn:microsoft.com/office/officeart/2005/8/layout/hProcess9"/>
    <dgm:cxn modelId="{A79C859A-7932-0D46-BAF3-67A0B291FA37}" type="presParOf" srcId="{C7222E83-053A-46C3-99C0-13A9EF0ECD4A}" destId="{B9D58D71-399F-4764-8A53-84FDD9EE1FAA}" srcOrd="1" destOrd="0" presId="urn:microsoft.com/office/officeart/2005/8/layout/hProcess9"/>
    <dgm:cxn modelId="{3DA06683-036C-B54C-BB1E-C747E692D539}" type="presParOf" srcId="{C7222E83-053A-46C3-99C0-13A9EF0ECD4A}" destId="{7A66DAAD-0D4C-441D-B144-7AC23A0C5860}" srcOrd="2" destOrd="0" presId="urn:microsoft.com/office/officeart/2005/8/layout/hProcess9"/>
    <dgm:cxn modelId="{9B6B27D2-74AC-9C45-BBD8-967AF59F7F0F}" type="presParOf" srcId="{C7222E83-053A-46C3-99C0-13A9EF0ECD4A}" destId="{C0DBC978-1061-4774-87C9-D1EC696ACCB7}" srcOrd="3" destOrd="0" presId="urn:microsoft.com/office/officeart/2005/8/layout/hProcess9"/>
    <dgm:cxn modelId="{794D2689-9E80-2047-88D0-3BF0ED4197DB}" type="presParOf" srcId="{C7222E83-053A-46C3-99C0-13A9EF0ECD4A}" destId="{6F49C482-057F-404E-9E63-CA6C85DC715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948E98-AA0E-E941-AC3B-8E6B5DE1E5D8}" type="doc">
      <dgm:prSet loTypeId="urn:microsoft.com/office/officeart/2005/8/layout/cycle8" loCatId="cycle" qsTypeId="urn:microsoft.com/office/officeart/2005/8/quickstyle/3D3" qsCatId="3D" csTypeId="urn:microsoft.com/office/officeart/2005/8/colors/accent1_3" csCatId="accent1" phldr="1"/>
      <dgm:spPr/>
    </dgm:pt>
    <dgm:pt modelId="{46109E4E-F3E9-D546-B621-76039A3A54A8}">
      <dgm:prSet phldrT="[Text]"/>
      <dgm:spPr/>
      <dgm:t>
        <a:bodyPr/>
        <a:lstStyle/>
        <a:p>
          <a:r>
            <a:rPr lang="en-US" smtClean="0">
              <a:latin typeface="Arial"/>
              <a:cs typeface="Arial"/>
            </a:rPr>
            <a:t>Personal dimension</a:t>
          </a:r>
          <a:endParaRPr lang="en-US" dirty="0">
            <a:latin typeface="Arial"/>
            <a:cs typeface="Arial"/>
          </a:endParaRPr>
        </a:p>
      </dgm:t>
    </dgm:pt>
    <dgm:pt modelId="{A64C2993-964A-524F-AA0B-A77342E4ADED}" type="parTrans" cxnId="{24FD0EC5-6B40-6942-B61A-F26009D85E61}">
      <dgm:prSet/>
      <dgm:spPr/>
      <dgm:t>
        <a:bodyPr/>
        <a:lstStyle/>
        <a:p>
          <a:endParaRPr lang="en-US">
            <a:solidFill>
              <a:schemeClr val="tx1"/>
            </a:solidFill>
          </a:endParaRPr>
        </a:p>
      </dgm:t>
    </dgm:pt>
    <dgm:pt modelId="{6182A2DC-41D6-944A-AE6A-ABF20B5A08F6}" type="sibTrans" cxnId="{24FD0EC5-6B40-6942-B61A-F26009D85E61}">
      <dgm:prSet/>
      <dgm:spPr/>
      <dgm:t>
        <a:bodyPr/>
        <a:lstStyle/>
        <a:p>
          <a:endParaRPr lang="en-US">
            <a:solidFill>
              <a:schemeClr val="tx1"/>
            </a:solidFill>
          </a:endParaRPr>
        </a:p>
      </dgm:t>
    </dgm:pt>
    <dgm:pt modelId="{4D3D3CD9-4B98-9946-A2CD-0AD48E6BD08F}">
      <dgm:prSet phldrT="[Text]"/>
      <dgm:spPr/>
      <dgm:t>
        <a:bodyPr/>
        <a:lstStyle/>
        <a:p>
          <a:r>
            <a:rPr lang="en-US" smtClean="0">
              <a:latin typeface="Arial"/>
              <a:cs typeface="Arial"/>
            </a:rPr>
            <a:t>Transferable dimension</a:t>
          </a:r>
          <a:endParaRPr lang="en-US" dirty="0">
            <a:latin typeface="Arial"/>
            <a:cs typeface="Arial"/>
          </a:endParaRPr>
        </a:p>
      </dgm:t>
    </dgm:pt>
    <dgm:pt modelId="{28172D78-82C9-794E-9924-08E7CCC7235B}" type="parTrans" cxnId="{6D8B953C-2B7B-834B-8BC2-40570CEB381F}">
      <dgm:prSet/>
      <dgm:spPr/>
      <dgm:t>
        <a:bodyPr/>
        <a:lstStyle/>
        <a:p>
          <a:endParaRPr lang="en-US">
            <a:solidFill>
              <a:schemeClr val="tx1"/>
            </a:solidFill>
          </a:endParaRPr>
        </a:p>
      </dgm:t>
    </dgm:pt>
    <dgm:pt modelId="{B1880C70-33E6-8440-8E94-D2435857E524}" type="sibTrans" cxnId="{6D8B953C-2B7B-834B-8BC2-40570CEB381F}">
      <dgm:prSet/>
      <dgm:spPr/>
      <dgm:t>
        <a:bodyPr/>
        <a:lstStyle/>
        <a:p>
          <a:endParaRPr lang="en-US">
            <a:solidFill>
              <a:schemeClr val="tx1"/>
            </a:solidFill>
          </a:endParaRPr>
        </a:p>
      </dgm:t>
    </dgm:pt>
    <dgm:pt modelId="{6B73B7EF-78F8-3D44-8649-11EA8DBEAA2B}">
      <dgm:prSet phldrT="[Text]"/>
      <dgm:spPr/>
      <dgm:t>
        <a:bodyPr/>
        <a:lstStyle/>
        <a:p>
          <a:r>
            <a:rPr lang="en-US" dirty="0" smtClean="0">
              <a:solidFill>
                <a:srgbClr val="000000"/>
              </a:solidFill>
              <a:latin typeface="Arial"/>
              <a:cs typeface="Arial"/>
            </a:rPr>
            <a:t>Academic dimension</a:t>
          </a:r>
          <a:endParaRPr lang="en-US" dirty="0">
            <a:solidFill>
              <a:srgbClr val="000000"/>
            </a:solidFill>
            <a:latin typeface="Arial"/>
            <a:cs typeface="Arial"/>
          </a:endParaRPr>
        </a:p>
      </dgm:t>
    </dgm:pt>
    <dgm:pt modelId="{5EC39BB1-F671-BE4F-8DC4-0B03C60386CB}" type="parTrans" cxnId="{BB93FF49-A020-3F44-A9AE-9E6FA511E44C}">
      <dgm:prSet/>
      <dgm:spPr/>
      <dgm:t>
        <a:bodyPr/>
        <a:lstStyle/>
        <a:p>
          <a:endParaRPr lang="en-US">
            <a:solidFill>
              <a:schemeClr val="tx1"/>
            </a:solidFill>
          </a:endParaRPr>
        </a:p>
      </dgm:t>
    </dgm:pt>
    <dgm:pt modelId="{3001024D-F181-E64C-BCAE-51177D4FE1C5}" type="sibTrans" cxnId="{BB93FF49-A020-3F44-A9AE-9E6FA511E44C}">
      <dgm:prSet/>
      <dgm:spPr/>
      <dgm:t>
        <a:bodyPr/>
        <a:lstStyle/>
        <a:p>
          <a:endParaRPr lang="en-US">
            <a:solidFill>
              <a:schemeClr val="tx1"/>
            </a:solidFill>
          </a:endParaRPr>
        </a:p>
      </dgm:t>
    </dgm:pt>
    <dgm:pt modelId="{8344FEB0-7B95-0446-8820-BB448017FC7A}" type="pres">
      <dgm:prSet presAssocID="{8A948E98-AA0E-E941-AC3B-8E6B5DE1E5D8}" presName="compositeShape" presStyleCnt="0">
        <dgm:presLayoutVars>
          <dgm:chMax val="7"/>
          <dgm:dir/>
          <dgm:resizeHandles val="exact"/>
        </dgm:presLayoutVars>
      </dgm:prSet>
      <dgm:spPr/>
    </dgm:pt>
    <dgm:pt modelId="{45D24C90-CC32-4D44-BD93-C3A4180B8AC4}" type="pres">
      <dgm:prSet presAssocID="{8A948E98-AA0E-E941-AC3B-8E6B5DE1E5D8}" presName="wedge1" presStyleLbl="node1" presStyleIdx="0" presStyleCnt="3"/>
      <dgm:spPr/>
      <dgm:t>
        <a:bodyPr/>
        <a:lstStyle/>
        <a:p>
          <a:endParaRPr lang="en-US"/>
        </a:p>
      </dgm:t>
    </dgm:pt>
    <dgm:pt modelId="{A0061BE6-C422-6845-801C-61FAB5C65DBC}" type="pres">
      <dgm:prSet presAssocID="{8A948E98-AA0E-E941-AC3B-8E6B5DE1E5D8}" presName="dummy1a" presStyleCnt="0"/>
      <dgm:spPr/>
    </dgm:pt>
    <dgm:pt modelId="{AF69355A-DA87-7F4D-83AA-BB4A0E981FDA}" type="pres">
      <dgm:prSet presAssocID="{8A948E98-AA0E-E941-AC3B-8E6B5DE1E5D8}" presName="dummy1b" presStyleCnt="0"/>
      <dgm:spPr/>
    </dgm:pt>
    <dgm:pt modelId="{0C1575AC-3BC1-F448-A6DE-0745601C4100}" type="pres">
      <dgm:prSet presAssocID="{8A948E98-AA0E-E941-AC3B-8E6B5DE1E5D8}" presName="wedge1Tx" presStyleLbl="node1" presStyleIdx="0" presStyleCnt="3">
        <dgm:presLayoutVars>
          <dgm:chMax val="0"/>
          <dgm:chPref val="0"/>
          <dgm:bulletEnabled val="1"/>
        </dgm:presLayoutVars>
      </dgm:prSet>
      <dgm:spPr/>
      <dgm:t>
        <a:bodyPr/>
        <a:lstStyle/>
        <a:p>
          <a:endParaRPr lang="en-US"/>
        </a:p>
      </dgm:t>
    </dgm:pt>
    <dgm:pt modelId="{5A89252B-F3CF-F942-B6AD-DDBC84054630}" type="pres">
      <dgm:prSet presAssocID="{8A948E98-AA0E-E941-AC3B-8E6B5DE1E5D8}" presName="wedge2" presStyleLbl="node1" presStyleIdx="1" presStyleCnt="3"/>
      <dgm:spPr/>
      <dgm:t>
        <a:bodyPr/>
        <a:lstStyle/>
        <a:p>
          <a:endParaRPr lang="en-US"/>
        </a:p>
      </dgm:t>
    </dgm:pt>
    <dgm:pt modelId="{756A027D-BDF8-934B-9B3A-A4F50993453E}" type="pres">
      <dgm:prSet presAssocID="{8A948E98-AA0E-E941-AC3B-8E6B5DE1E5D8}" presName="dummy2a" presStyleCnt="0"/>
      <dgm:spPr/>
    </dgm:pt>
    <dgm:pt modelId="{4E5EC2C2-9A9A-8B4C-A473-C45CE014DD35}" type="pres">
      <dgm:prSet presAssocID="{8A948E98-AA0E-E941-AC3B-8E6B5DE1E5D8}" presName="dummy2b" presStyleCnt="0"/>
      <dgm:spPr/>
    </dgm:pt>
    <dgm:pt modelId="{A698708D-4408-4B46-A553-AE979405DA8D}" type="pres">
      <dgm:prSet presAssocID="{8A948E98-AA0E-E941-AC3B-8E6B5DE1E5D8}" presName="wedge2Tx" presStyleLbl="node1" presStyleIdx="1" presStyleCnt="3">
        <dgm:presLayoutVars>
          <dgm:chMax val="0"/>
          <dgm:chPref val="0"/>
          <dgm:bulletEnabled val="1"/>
        </dgm:presLayoutVars>
      </dgm:prSet>
      <dgm:spPr/>
      <dgm:t>
        <a:bodyPr/>
        <a:lstStyle/>
        <a:p>
          <a:endParaRPr lang="en-US"/>
        </a:p>
      </dgm:t>
    </dgm:pt>
    <dgm:pt modelId="{08DC36AF-19B1-6243-9916-5BFEF2BD63DF}" type="pres">
      <dgm:prSet presAssocID="{8A948E98-AA0E-E941-AC3B-8E6B5DE1E5D8}" presName="wedge3" presStyleLbl="node1" presStyleIdx="2" presStyleCnt="3"/>
      <dgm:spPr/>
      <dgm:t>
        <a:bodyPr/>
        <a:lstStyle/>
        <a:p>
          <a:endParaRPr lang="en-US"/>
        </a:p>
      </dgm:t>
    </dgm:pt>
    <dgm:pt modelId="{67F46369-E864-FA45-825D-3DB1EAE22167}" type="pres">
      <dgm:prSet presAssocID="{8A948E98-AA0E-E941-AC3B-8E6B5DE1E5D8}" presName="dummy3a" presStyleCnt="0"/>
      <dgm:spPr/>
    </dgm:pt>
    <dgm:pt modelId="{ABBC25AB-E4D3-BA4C-9072-0FC08F39AB73}" type="pres">
      <dgm:prSet presAssocID="{8A948E98-AA0E-E941-AC3B-8E6B5DE1E5D8}" presName="dummy3b" presStyleCnt="0"/>
      <dgm:spPr/>
    </dgm:pt>
    <dgm:pt modelId="{A8948937-3117-BC48-9F86-6D13FBBFF397}" type="pres">
      <dgm:prSet presAssocID="{8A948E98-AA0E-E941-AC3B-8E6B5DE1E5D8}" presName="wedge3Tx" presStyleLbl="node1" presStyleIdx="2" presStyleCnt="3">
        <dgm:presLayoutVars>
          <dgm:chMax val="0"/>
          <dgm:chPref val="0"/>
          <dgm:bulletEnabled val="1"/>
        </dgm:presLayoutVars>
      </dgm:prSet>
      <dgm:spPr/>
      <dgm:t>
        <a:bodyPr/>
        <a:lstStyle/>
        <a:p>
          <a:endParaRPr lang="en-US"/>
        </a:p>
      </dgm:t>
    </dgm:pt>
    <dgm:pt modelId="{618456F3-E132-3A42-AFDA-B58D675CBC61}" type="pres">
      <dgm:prSet presAssocID="{6182A2DC-41D6-944A-AE6A-ABF20B5A08F6}" presName="arrowWedge1" presStyleLbl="fgSibTrans2D1" presStyleIdx="0" presStyleCnt="3"/>
      <dgm:spPr/>
    </dgm:pt>
    <dgm:pt modelId="{B09C66C9-1633-174A-A283-395A53B1469B}" type="pres">
      <dgm:prSet presAssocID="{B1880C70-33E6-8440-8E94-D2435857E524}" presName="arrowWedge2" presStyleLbl="fgSibTrans2D1" presStyleIdx="1" presStyleCnt="3" custLinFactNeighborX="780" custLinFactNeighborY="-1230"/>
      <dgm:spPr/>
    </dgm:pt>
    <dgm:pt modelId="{3B1AB25D-CAC9-3149-A27C-71A8F5888D50}" type="pres">
      <dgm:prSet presAssocID="{3001024D-F181-E64C-BCAE-51177D4FE1C5}" presName="arrowWedge3" presStyleLbl="fgSibTrans2D1" presStyleIdx="2" presStyleCnt="3"/>
      <dgm:spPr/>
    </dgm:pt>
  </dgm:ptLst>
  <dgm:cxnLst>
    <dgm:cxn modelId="{6D8B953C-2B7B-834B-8BC2-40570CEB381F}" srcId="{8A948E98-AA0E-E941-AC3B-8E6B5DE1E5D8}" destId="{4D3D3CD9-4B98-9946-A2CD-0AD48E6BD08F}" srcOrd="1" destOrd="0" parTransId="{28172D78-82C9-794E-9924-08E7CCC7235B}" sibTransId="{B1880C70-33E6-8440-8E94-D2435857E524}"/>
    <dgm:cxn modelId="{A1043E73-8815-A543-ADBC-388BA78CFB50}" type="presOf" srcId="{46109E4E-F3E9-D546-B621-76039A3A54A8}" destId="{45D24C90-CC32-4D44-BD93-C3A4180B8AC4}" srcOrd="0" destOrd="0" presId="urn:microsoft.com/office/officeart/2005/8/layout/cycle8"/>
    <dgm:cxn modelId="{8F36DA80-3E75-B14C-B083-E1101A19E589}" type="presOf" srcId="{8A948E98-AA0E-E941-AC3B-8E6B5DE1E5D8}" destId="{8344FEB0-7B95-0446-8820-BB448017FC7A}" srcOrd="0" destOrd="0" presId="urn:microsoft.com/office/officeart/2005/8/layout/cycle8"/>
    <dgm:cxn modelId="{2EB8814A-E9F8-EE4B-8037-03B74EEBF220}" type="presOf" srcId="{4D3D3CD9-4B98-9946-A2CD-0AD48E6BD08F}" destId="{A698708D-4408-4B46-A553-AE979405DA8D}" srcOrd="1" destOrd="0" presId="urn:microsoft.com/office/officeart/2005/8/layout/cycle8"/>
    <dgm:cxn modelId="{03D7F740-0DAC-6346-B292-6FC991E07EDD}" type="presOf" srcId="{6B73B7EF-78F8-3D44-8649-11EA8DBEAA2B}" destId="{08DC36AF-19B1-6243-9916-5BFEF2BD63DF}" srcOrd="0" destOrd="0" presId="urn:microsoft.com/office/officeart/2005/8/layout/cycle8"/>
    <dgm:cxn modelId="{208AF684-B2FA-974B-9711-AD70FC9C394E}" type="presOf" srcId="{4D3D3CD9-4B98-9946-A2CD-0AD48E6BD08F}" destId="{5A89252B-F3CF-F942-B6AD-DDBC84054630}" srcOrd="0" destOrd="0" presId="urn:microsoft.com/office/officeart/2005/8/layout/cycle8"/>
    <dgm:cxn modelId="{56C6CFCD-420C-1948-8FBF-E747ED96A6F7}" type="presOf" srcId="{46109E4E-F3E9-D546-B621-76039A3A54A8}" destId="{0C1575AC-3BC1-F448-A6DE-0745601C4100}" srcOrd="1" destOrd="0" presId="urn:microsoft.com/office/officeart/2005/8/layout/cycle8"/>
    <dgm:cxn modelId="{BB93FF49-A020-3F44-A9AE-9E6FA511E44C}" srcId="{8A948E98-AA0E-E941-AC3B-8E6B5DE1E5D8}" destId="{6B73B7EF-78F8-3D44-8649-11EA8DBEAA2B}" srcOrd="2" destOrd="0" parTransId="{5EC39BB1-F671-BE4F-8DC4-0B03C60386CB}" sibTransId="{3001024D-F181-E64C-BCAE-51177D4FE1C5}"/>
    <dgm:cxn modelId="{24FD0EC5-6B40-6942-B61A-F26009D85E61}" srcId="{8A948E98-AA0E-E941-AC3B-8E6B5DE1E5D8}" destId="{46109E4E-F3E9-D546-B621-76039A3A54A8}" srcOrd="0" destOrd="0" parTransId="{A64C2993-964A-524F-AA0B-A77342E4ADED}" sibTransId="{6182A2DC-41D6-944A-AE6A-ABF20B5A08F6}"/>
    <dgm:cxn modelId="{32EC672F-6375-004C-8992-C857A242CFD7}" type="presOf" srcId="{6B73B7EF-78F8-3D44-8649-11EA8DBEAA2B}" destId="{A8948937-3117-BC48-9F86-6D13FBBFF397}" srcOrd="1" destOrd="0" presId="urn:microsoft.com/office/officeart/2005/8/layout/cycle8"/>
    <dgm:cxn modelId="{33BD77A5-F616-B247-B114-571D35DE863C}" type="presParOf" srcId="{8344FEB0-7B95-0446-8820-BB448017FC7A}" destId="{45D24C90-CC32-4D44-BD93-C3A4180B8AC4}" srcOrd="0" destOrd="0" presId="urn:microsoft.com/office/officeart/2005/8/layout/cycle8"/>
    <dgm:cxn modelId="{D2CC26D0-7F32-DC4E-B1D7-00038611C3D2}" type="presParOf" srcId="{8344FEB0-7B95-0446-8820-BB448017FC7A}" destId="{A0061BE6-C422-6845-801C-61FAB5C65DBC}" srcOrd="1" destOrd="0" presId="urn:microsoft.com/office/officeart/2005/8/layout/cycle8"/>
    <dgm:cxn modelId="{09B7C563-00AD-F54C-9511-E3CD9F0653DE}" type="presParOf" srcId="{8344FEB0-7B95-0446-8820-BB448017FC7A}" destId="{AF69355A-DA87-7F4D-83AA-BB4A0E981FDA}" srcOrd="2" destOrd="0" presId="urn:microsoft.com/office/officeart/2005/8/layout/cycle8"/>
    <dgm:cxn modelId="{21D4955A-E93F-B046-BD21-CB0971749C7D}" type="presParOf" srcId="{8344FEB0-7B95-0446-8820-BB448017FC7A}" destId="{0C1575AC-3BC1-F448-A6DE-0745601C4100}" srcOrd="3" destOrd="0" presId="urn:microsoft.com/office/officeart/2005/8/layout/cycle8"/>
    <dgm:cxn modelId="{1B31B1A7-92E1-B84A-90BE-A4F3732BCB30}" type="presParOf" srcId="{8344FEB0-7B95-0446-8820-BB448017FC7A}" destId="{5A89252B-F3CF-F942-B6AD-DDBC84054630}" srcOrd="4" destOrd="0" presId="urn:microsoft.com/office/officeart/2005/8/layout/cycle8"/>
    <dgm:cxn modelId="{1333F74F-0D1D-454E-9798-E1982AF28648}" type="presParOf" srcId="{8344FEB0-7B95-0446-8820-BB448017FC7A}" destId="{756A027D-BDF8-934B-9B3A-A4F50993453E}" srcOrd="5" destOrd="0" presId="urn:microsoft.com/office/officeart/2005/8/layout/cycle8"/>
    <dgm:cxn modelId="{C5132E7F-4B5B-DC44-B20C-98FEF29D1A63}" type="presParOf" srcId="{8344FEB0-7B95-0446-8820-BB448017FC7A}" destId="{4E5EC2C2-9A9A-8B4C-A473-C45CE014DD35}" srcOrd="6" destOrd="0" presId="urn:microsoft.com/office/officeart/2005/8/layout/cycle8"/>
    <dgm:cxn modelId="{61D995AD-94E0-9B42-B0A9-F556C4C762A3}" type="presParOf" srcId="{8344FEB0-7B95-0446-8820-BB448017FC7A}" destId="{A698708D-4408-4B46-A553-AE979405DA8D}" srcOrd="7" destOrd="0" presId="urn:microsoft.com/office/officeart/2005/8/layout/cycle8"/>
    <dgm:cxn modelId="{908DD0F9-B130-1A4C-BA36-5BACB9005415}" type="presParOf" srcId="{8344FEB0-7B95-0446-8820-BB448017FC7A}" destId="{08DC36AF-19B1-6243-9916-5BFEF2BD63DF}" srcOrd="8" destOrd="0" presId="urn:microsoft.com/office/officeart/2005/8/layout/cycle8"/>
    <dgm:cxn modelId="{C61B9DFD-34E6-BC4E-8739-6C84218C8319}" type="presParOf" srcId="{8344FEB0-7B95-0446-8820-BB448017FC7A}" destId="{67F46369-E864-FA45-825D-3DB1EAE22167}" srcOrd="9" destOrd="0" presId="urn:microsoft.com/office/officeart/2005/8/layout/cycle8"/>
    <dgm:cxn modelId="{C8D67F6F-6803-5F4F-A652-01468A20A588}" type="presParOf" srcId="{8344FEB0-7B95-0446-8820-BB448017FC7A}" destId="{ABBC25AB-E4D3-BA4C-9072-0FC08F39AB73}" srcOrd="10" destOrd="0" presId="urn:microsoft.com/office/officeart/2005/8/layout/cycle8"/>
    <dgm:cxn modelId="{C00C92E7-2F12-9F48-BE9E-682D1AD1FFF0}" type="presParOf" srcId="{8344FEB0-7B95-0446-8820-BB448017FC7A}" destId="{A8948937-3117-BC48-9F86-6D13FBBFF397}" srcOrd="11" destOrd="0" presId="urn:microsoft.com/office/officeart/2005/8/layout/cycle8"/>
    <dgm:cxn modelId="{FEF18BFB-7D36-2044-9A54-6FB79EE3CE9C}" type="presParOf" srcId="{8344FEB0-7B95-0446-8820-BB448017FC7A}" destId="{618456F3-E132-3A42-AFDA-B58D675CBC61}" srcOrd="12" destOrd="0" presId="urn:microsoft.com/office/officeart/2005/8/layout/cycle8"/>
    <dgm:cxn modelId="{F2F30B37-95D0-AE48-9A24-57C67E8DCDF4}" type="presParOf" srcId="{8344FEB0-7B95-0446-8820-BB448017FC7A}" destId="{B09C66C9-1633-174A-A283-395A53B1469B}" srcOrd="13" destOrd="0" presId="urn:microsoft.com/office/officeart/2005/8/layout/cycle8"/>
    <dgm:cxn modelId="{581621EE-A921-1040-87F6-14C752AAB79D}" type="presParOf" srcId="{8344FEB0-7B95-0446-8820-BB448017FC7A}" destId="{3B1AB25D-CAC9-3149-A27C-71A8F5888D50}"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791C9E-A448-423F-BED1-8A740D90C654}" type="doc">
      <dgm:prSet loTypeId="urn:microsoft.com/office/officeart/2005/8/layout/process4" loCatId="process" qsTypeId="urn:microsoft.com/office/officeart/2005/8/quickstyle/3d4" qsCatId="3D" csTypeId="urn:microsoft.com/office/officeart/2005/8/colors/colorful1#1" csCatId="colorful" phldr="1"/>
      <dgm:spPr/>
      <dgm:t>
        <a:bodyPr/>
        <a:lstStyle/>
        <a:p>
          <a:endParaRPr lang="en-GB"/>
        </a:p>
      </dgm:t>
    </dgm:pt>
    <dgm:pt modelId="{12F94EE8-1D86-4D86-AC7C-659C8EA97F95}">
      <dgm:prSet phldrT="[Text]" custT="1"/>
      <dgm:spPr>
        <a:solidFill>
          <a:schemeClr val="bg2">
            <a:lumMod val="50000"/>
          </a:schemeClr>
        </a:solidFill>
      </dgm:spPr>
      <dgm:t>
        <a:bodyPr/>
        <a:lstStyle/>
        <a:p>
          <a:r>
            <a:rPr lang="en-GB" sz="2800" dirty="0" smtClean="0"/>
            <a:t>E-Learning Vision</a:t>
          </a:r>
          <a:endParaRPr lang="en-GB" sz="2800" dirty="0"/>
        </a:p>
      </dgm:t>
    </dgm:pt>
    <dgm:pt modelId="{D6E77418-AF37-4B6A-805F-F970DD6BAEFF}" type="parTrans" cxnId="{258DEC78-F525-4ECE-877A-EEC4AC86257D}">
      <dgm:prSet/>
      <dgm:spPr/>
      <dgm:t>
        <a:bodyPr/>
        <a:lstStyle/>
        <a:p>
          <a:endParaRPr lang="en-GB"/>
        </a:p>
      </dgm:t>
    </dgm:pt>
    <dgm:pt modelId="{13883BF7-D439-4769-912F-F6C748B9DF3D}" type="sibTrans" cxnId="{258DEC78-F525-4ECE-877A-EEC4AC86257D}">
      <dgm:prSet/>
      <dgm:spPr/>
      <dgm:t>
        <a:bodyPr/>
        <a:lstStyle/>
        <a:p>
          <a:endParaRPr lang="en-GB"/>
        </a:p>
      </dgm:t>
    </dgm:pt>
    <dgm:pt modelId="{7702B6A4-F6BC-4735-BC07-9A55108B0040}">
      <dgm:prSet phldrT="[Text]" custT="1"/>
      <dgm:spPr/>
      <dgm:t>
        <a:bodyPr/>
        <a:lstStyle/>
        <a:p>
          <a:r>
            <a:rPr lang="en-GB" sz="2000" dirty="0" smtClean="0"/>
            <a:t>Empowered, engaged, creative community</a:t>
          </a:r>
          <a:endParaRPr lang="en-GB" sz="2000" dirty="0"/>
        </a:p>
      </dgm:t>
    </dgm:pt>
    <dgm:pt modelId="{52463DF3-08D5-417E-86D8-E8AFE33CFDD2}" type="parTrans" cxnId="{B1DC71F7-0B31-4A39-A3CC-A75F4F817D1E}">
      <dgm:prSet/>
      <dgm:spPr/>
      <dgm:t>
        <a:bodyPr/>
        <a:lstStyle/>
        <a:p>
          <a:endParaRPr lang="en-GB"/>
        </a:p>
      </dgm:t>
    </dgm:pt>
    <dgm:pt modelId="{B90A7D39-A807-4DD3-8DE9-60727D3B87C6}" type="sibTrans" cxnId="{B1DC71F7-0B31-4A39-A3CC-A75F4F817D1E}">
      <dgm:prSet/>
      <dgm:spPr/>
      <dgm:t>
        <a:bodyPr/>
        <a:lstStyle/>
        <a:p>
          <a:endParaRPr lang="en-GB"/>
        </a:p>
      </dgm:t>
    </dgm:pt>
    <dgm:pt modelId="{5864F0C0-6CD0-45EB-93C6-DB98D059AFD1}">
      <dgm:prSet phldrT="[Text]" custT="1"/>
      <dgm:spPr/>
      <dgm:t>
        <a:bodyPr/>
        <a:lstStyle/>
        <a:p>
          <a:r>
            <a:rPr lang="en-GB" sz="2000" dirty="0" smtClean="0"/>
            <a:t>Fostering Investigative Learning</a:t>
          </a:r>
          <a:endParaRPr lang="en-GB" sz="2000" dirty="0"/>
        </a:p>
      </dgm:t>
    </dgm:pt>
    <dgm:pt modelId="{D46A5BD6-4944-4B4F-AA8A-B3EB1BBEBB1C}" type="parTrans" cxnId="{5851A32A-BCFD-4570-996E-28A957735F43}">
      <dgm:prSet/>
      <dgm:spPr/>
      <dgm:t>
        <a:bodyPr/>
        <a:lstStyle/>
        <a:p>
          <a:endParaRPr lang="en-GB"/>
        </a:p>
      </dgm:t>
    </dgm:pt>
    <dgm:pt modelId="{D7167364-E61D-433B-80A3-197C74835F97}" type="sibTrans" cxnId="{5851A32A-BCFD-4570-996E-28A957735F43}">
      <dgm:prSet/>
      <dgm:spPr/>
      <dgm:t>
        <a:bodyPr/>
        <a:lstStyle/>
        <a:p>
          <a:endParaRPr lang="en-GB"/>
        </a:p>
      </dgm:t>
    </dgm:pt>
    <dgm:pt modelId="{C732EABE-195C-45BE-A851-7749817CADC4}">
      <dgm:prSet phldrT="[Text]" custT="1"/>
      <dgm:spPr>
        <a:solidFill>
          <a:schemeClr val="accent1"/>
        </a:solidFill>
      </dgm:spPr>
      <dgm:t>
        <a:bodyPr/>
        <a:lstStyle/>
        <a:p>
          <a:r>
            <a:rPr lang="en-GB" sz="2800" b="0" dirty="0" smtClean="0">
              <a:solidFill>
                <a:schemeClr val="tx1"/>
              </a:solidFill>
            </a:rPr>
            <a:t>E-Learning Strategy</a:t>
          </a:r>
          <a:endParaRPr lang="en-GB" sz="2800" b="0" dirty="0">
            <a:solidFill>
              <a:schemeClr val="tx1"/>
            </a:solidFill>
          </a:endParaRPr>
        </a:p>
      </dgm:t>
    </dgm:pt>
    <dgm:pt modelId="{B2FCBE7F-428B-46A9-90E8-205C564A30BC}" type="parTrans" cxnId="{FAEAECAB-A91F-4731-B621-352663830724}">
      <dgm:prSet/>
      <dgm:spPr/>
      <dgm:t>
        <a:bodyPr/>
        <a:lstStyle/>
        <a:p>
          <a:endParaRPr lang="en-GB"/>
        </a:p>
      </dgm:t>
    </dgm:pt>
    <dgm:pt modelId="{8F75DC97-CBE9-41FA-9DAD-EC8B09AEA8BD}" type="sibTrans" cxnId="{FAEAECAB-A91F-4731-B621-352663830724}">
      <dgm:prSet/>
      <dgm:spPr/>
      <dgm:t>
        <a:bodyPr/>
        <a:lstStyle/>
        <a:p>
          <a:endParaRPr lang="en-GB"/>
        </a:p>
      </dgm:t>
    </dgm:pt>
    <dgm:pt modelId="{C31D8122-20B4-41EA-99F9-14AD93543AF5}">
      <dgm:prSet phldrT="[Text]" custT="1"/>
      <dgm:spPr/>
      <dgm:t>
        <a:bodyPr/>
        <a:lstStyle/>
        <a:p>
          <a:r>
            <a:rPr lang="en-GB" sz="2000" dirty="0" smtClean="0"/>
            <a:t>Harnessing advantages facilitated by technology on campus &amp; beyond</a:t>
          </a:r>
          <a:endParaRPr lang="en-GB" sz="2000" dirty="0"/>
        </a:p>
      </dgm:t>
    </dgm:pt>
    <dgm:pt modelId="{C6055E90-AF00-414D-AD6E-20583203DF55}" type="parTrans" cxnId="{4227907B-2547-42D3-AE63-3534D8EA121A}">
      <dgm:prSet/>
      <dgm:spPr/>
      <dgm:t>
        <a:bodyPr/>
        <a:lstStyle/>
        <a:p>
          <a:endParaRPr lang="en-GB"/>
        </a:p>
      </dgm:t>
    </dgm:pt>
    <dgm:pt modelId="{0C7D6DA7-874F-4945-9EE9-EA6DC9C92565}" type="sibTrans" cxnId="{4227907B-2547-42D3-AE63-3534D8EA121A}">
      <dgm:prSet/>
      <dgm:spPr/>
      <dgm:t>
        <a:bodyPr/>
        <a:lstStyle/>
        <a:p>
          <a:endParaRPr lang="en-GB"/>
        </a:p>
      </dgm:t>
    </dgm:pt>
    <dgm:pt modelId="{EF2168BB-AC4E-422A-9B15-EB2275B5E7FE}">
      <dgm:prSet phldrT="[Text]" custT="1"/>
      <dgm:spPr/>
      <dgm:t>
        <a:bodyPr/>
        <a:lstStyle/>
        <a:p>
          <a:r>
            <a:rPr lang="en-GB" sz="2800" dirty="0" smtClean="0">
              <a:solidFill>
                <a:srgbClr val="000000"/>
              </a:solidFill>
            </a:rPr>
            <a:t>Practical support</a:t>
          </a:r>
          <a:endParaRPr lang="en-GB" sz="2800" dirty="0">
            <a:solidFill>
              <a:srgbClr val="000000"/>
            </a:solidFill>
          </a:endParaRPr>
        </a:p>
      </dgm:t>
    </dgm:pt>
    <dgm:pt modelId="{2ABEA4DE-4F65-4A15-AE07-C6B2D36F4409}" type="parTrans" cxnId="{80597BC7-8AF8-47B7-A14F-ECCBDCCFF7F5}">
      <dgm:prSet/>
      <dgm:spPr/>
      <dgm:t>
        <a:bodyPr/>
        <a:lstStyle/>
        <a:p>
          <a:endParaRPr lang="en-GB"/>
        </a:p>
      </dgm:t>
    </dgm:pt>
    <dgm:pt modelId="{5BC3AC50-6D4C-4231-9187-AF0B57C79211}" type="sibTrans" cxnId="{80597BC7-8AF8-47B7-A14F-ECCBDCCFF7F5}">
      <dgm:prSet/>
      <dgm:spPr/>
      <dgm:t>
        <a:bodyPr/>
        <a:lstStyle/>
        <a:p>
          <a:endParaRPr lang="en-GB"/>
        </a:p>
      </dgm:t>
    </dgm:pt>
    <dgm:pt modelId="{D80C9250-7998-4DE8-B51E-35201E58C08C}">
      <dgm:prSet phldrT="[Text]" custT="1"/>
      <dgm:spPr/>
      <dgm:t>
        <a:bodyPr/>
        <a:lstStyle/>
        <a:p>
          <a:r>
            <a:rPr lang="en-GB" sz="2000" dirty="0" smtClean="0"/>
            <a:t>TELT Contacts</a:t>
          </a:r>
          <a:endParaRPr lang="en-GB" sz="2000" dirty="0"/>
        </a:p>
      </dgm:t>
    </dgm:pt>
    <dgm:pt modelId="{88D4B104-91FF-48F5-AE06-90003B642580}" type="parTrans" cxnId="{1FF15368-F2D6-4B89-BB01-AEDDA6C97B8D}">
      <dgm:prSet/>
      <dgm:spPr/>
      <dgm:t>
        <a:bodyPr/>
        <a:lstStyle/>
        <a:p>
          <a:endParaRPr lang="en-GB"/>
        </a:p>
      </dgm:t>
    </dgm:pt>
    <dgm:pt modelId="{4E73ADFA-4685-42F9-8707-E9640BFD3CA3}" type="sibTrans" cxnId="{1FF15368-F2D6-4B89-BB01-AEDDA6C97B8D}">
      <dgm:prSet/>
      <dgm:spPr/>
      <dgm:t>
        <a:bodyPr/>
        <a:lstStyle/>
        <a:p>
          <a:endParaRPr lang="en-GB"/>
        </a:p>
      </dgm:t>
    </dgm:pt>
    <dgm:pt modelId="{F3A038CD-ACC0-46D7-937B-96C055D060EA}">
      <dgm:prSet phldrT="[Text]" custT="1"/>
      <dgm:spPr/>
      <dgm:t>
        <a:bodyPr/>
        <a:lstStyle/>
        <a:p>
          <a:r>
            <a:rPr lang="en-GB" sz="1800" dirty="0" smtClean="0"/>
            <a:t>Curriculum Architect</a:t>
          </a:r>
          <a:endParaRPr lang="en-GB" sz="1800" dirty="0"/>
        </a:p>
      </dgm:t>
    </dgm:pt>
    <dgm:pt modelId="{482D83EE-2D42-443A-838A-83B164E4A40D}" type="parTrans" cxnId="{380D161C-9826-4A52-972F-8DC1C4F4C792}">
      <dgm:prSet/>
      <dgm:spPr/>
      <dgm:t>
        <a:bodyPr/>
        <a:lstStyle/>
        <a:p>
          <a:endParaRPr lang="en-GB"/>
        </a:p>
      </dgm:t>
    </dgm:pt>
    <dgm:pt modelId="{6AB3F8B5-B594-43B7-B71A-9F00CBAA0DFB}" type="sibTrans" cxnId="{380D161C-9826-4A52-972F-8DC1C4F4C792}">
      <dgm:prSet/>
      <dgm:spPr/>
      <dgm:t>
        <a:bodyPr/>
        <a:lstStyle/>
        <a:p>
          <a:endParaRPr lang="en-GB"/>
        </a:p>
      </dgm:t>
    </dgm:pt>
    <dgm:pt modelId="{72E48895-FAC7-4322-9D4B-F29D547C50E5}">
      <dgm:prSet custT="1"/>
      <dgm:spPr/>
      <dgm:t>
        <a:bodyPr/>
        <a:lstStyle/>
        <a:p>
          <a:r>
            <a:rPr lang="en-GB" sz="1800" dirty="0" smtClean="0"/>
            <a:t>L&amp;T Development Fund</a:t>
          </a:r>
          <a:endParaRPr lang="en-GB" sz="1800" dirty="0"/>
        </a:p>
      </dgm:t>
    </dgm:pt>
    <dgm:pt modelId="{7FF97C7F-14A9-4FDB-93B2-86D8D1E11221}" type="parTrans" cxnId="{2E84D529-EAA7-4D3F-9D1B-2FD59066642A}">
      <dgm:prSet/>
      <dgm:spPr/>
      <dgm:t>
        <a:bodyPr/>
        <a:lstStyle/>
        <a:p>
          <a:endParaRPr lang="en-GB"/>
        </a:p>
      </dgm:t>
    </dgm:pt>
    <dgm:pt modelId="{05A12C5D-C4F0-467E-AB24-B4133137BBFF}" type="sibTrans" cxnId="{2E84D529-EAA7-4D3F-9D1B-2FD59066642A}">
      <dgm:prSet/>
      <dgm:spPr/>
      <dgm:t>
        <a:bodyPr/>
        <a:lstStyle/>
        <a:p>
          <a:endParaRPr lang="en-GB"/>
        </a:p>
      </dgm:t>
    </dgm:pt>
    <dgm:pt modelId="{9F687F23-0C8B-4CBC-9FAD-3CD08C128BC6}">
      <dgm:prSet custT="1"/>
      <dgm:spPr/>
      <dgm:t>
        <a:bodyPr/>
        <a:lstStyle/>
        <a:p>
          <a:r>
            <a:rPr lang="en-GB" sz="1800" dirty="0" smtClean="0"/>
            <a:t>Learning &amp; Teaching Centre</a:t>
          </a:r>
          <a:endParaRPr lang="en-GB" sz="1800" dirty="0"/>
        </a:p>
      </dgm:t>
    </dgm:pt>
    <dgm:pt modelId="{6E8E86BB-13F7-41D9-8E96-8A0AE207401E}" type="parTrans" cxnId="{F861B4D2-18A1-44C6-BCB1-BD43D291734E}">
      <dgm:prSet/>
      <dgm:spPr/>
      <dgm:t>
        <a:bodyPr/>
        <a:lstStyle/>
        <a:p>
          <a:endParaRPr lang="en-GB"/>
        </a:p>
      </dgm:t>
    </dgm:pt>
    <dgm:pt modelId="{D4A6CEEC-2F6B-4B7C-8327-B923D8E2D1CC}" type="sibTrans" cxnId="{F861B4D2-18A1-44C6-BCB1-BD43D291734E}">
      <dgm:prSet/>
      <dgm:spPr/>
      <dgm:t>
        <a:bodyPr/>
        <a:lstStyle/>
        <a:p>
          <a:endParaRPr lang="en-GB"/>
        </a:p>
      </dgm:t>
    </dgm:pt>
    <dgm:pt modelId="{E452A47F-FC60-4D3C-8296-B2A8439ADDB8}" type="pres">
      <dgm:prSet presAssocID="{63791C9E-A448-423F-BED1-8A740D90C654}" presName="Name0" presStyleCnt="0">
        <dgm:presLayoutVars>
          <dgm:dir/>
          <dgm:animLvl val="lvl"/>
          <dgm:resizeHandles val="exact"/>
        </dgm:presLayoutVars>
      </dgm:prSet>
      <dgm:spPr/>
      <dgm:t>
        <a:bodyPr/>
        <a:lstStyle/>
        <a:p>
          <a:endParaRPr lang="en-GB"/>
        </a:p>
      </dgm:t>
    </dgm:pt>
    <dgm:pt modelId="{A2020AB9-82A5-4765-AA9B-FFEBA22530C3}" type="pres">
      <dgm:prSet presAssocID="{EF2168BB-AC4E-422A-9B15-EB2275B5E7FE}" presName="boxAndChildren" presStyleCnt="0"/>
      <dgm:spPr/>
    </dgm:pt>
    <dgm:pt modelId="{E574DD81-44A2-49AA-9FD6-78F835BEAA2B}" type="pres">
      <dgm:prSet presAssocID="{EF2168BB-AC4E-422A-9B15-EB2275B5E7FE}" presName="parentTextBox" presStyleLbl="node1" presStyleIdx="0" presStyleCnt="3"/>
      <dgm:spPr/>
      <dgm:t>
        <a:bodyPr/>
        <a:lstStyle/>
        <a:p>
          <a:endParaRPr lang="en-GB"/>
        </a:p>
      </dgm:t>
    </dgm:pt>
    <dgm:pt modelId="{FA18839B-992E-4796-8B5F-3C5D9109BACD}" type="pres">
      <dgm:prSet presAssocID="{EF2168BB-AC4E-422A-9B15-EB2275B5E7FE}" presName="entireBox" presStyleLbl="node1" presStyleIdx="0" presStyleCnt="3"/>
      <dgm:spPr/>
      <dgm:t>
        <a:bodyPr/>
        <a:lstStyle/>
        <a:p>
          <a:endParaRPr lang="en-GB"/>
        </a:p>
      </dgm:t>
    </dgm:pt>
    <dgm:pt modelId="{0BE41187-CFCA-4A85-A7EE-E287B4D50A73}" type="pres">
      <dgm:prSet presAssocID="{EF2168BB-AC4E-422A-9B15-EB2275B5E7FE}" presName="descendantBox" presStyleCnt="0"/>
      <dgm:spPr/>
    </dgm:pt>
    <dgm:pt modelId="{0B41B39B-54AF-469A-880C-D6C7911893E9}" type="pres">
      <dgm:prSet presAssocID="{D80C9250-7998-4DE8-B51E-35201E58C08C}" presName="childTextBox" presStyleLbl="fgAccFollowNode1" presStyleIdx="0" presStyleCnt="7">
        <dgm:presLayoutVars>
          <dgm:bulletEnabled val="1"/>
        </dgm:presLayoutVars>
      </dgm:prSet>
      <dgm:spPr/>
      <dgm:t>
        <a:bodyPr/>
        <a:lstStyle/>
        <a:p>
          <a:endParaRPr lang="en-GB"/>
        </a:p>
      </dgm:t>
    </dgm:pt>
    <dgm:pt modelId="{51159C7C-A36B-44A0-A518-2D3015B58AA9}" type="pres">
      <dgm:prSet presAssocID="{72E48895-FAC7-4322-9D4B-F29D547C50E5}" presName="childTextBox" presStyleLbl="fgAccFollowNode1" presStyleIdx="1" presStyleCnt="7" custScaleX="122983">
        <dgm:presLayoutVars>
          <dgm:bulletEnabled val="1"/>
        </dgm:presLayoutVars>
      </dgm:prSet>
      <dgm:spPr/>
      <dgm:t>
        <a:bodyPr/>
        <a:lstStyle/>
        <a:p>
          <a:endParaRPr lang="en-GB"/>
        </a:p>
      </dgm:t>
    </dgm:pt>
    <dgm:pt modelId="{B14CE427-7669-45EA-A64A-E82AB16F8A51}" type="pres">
      <dgm:prSet presAssocID="{9F687F23-0C8B-4CBC-9FAD-3CD08C128BC6}" presName="childTextBox" presStyleLbl="fgAccFollowNode1" presStyleIdx="2" presStyleCnt="7">
        <dgm:presLayoutVars>
          <dgm:bulletEnabled val="1"/>
        </dgm:presLayoutVars>
      </dgm:prSet>
      <dgm:spPr/>
      <dgm:t>
        <a:bodyPr/>
        <a:lstStyle/>
        <a:p>
          <a:endParaRPr lang="en-GB"/>
        </a:p>
      </dgm:t>
    </dgm:pt>
    <dgm:pt modelId="{CCB13BFC-3439-44CD-83E0-925DC3E2B002}" type="pres">
      <dgm:prSet presAssocID="{F3A038CD-ACC0-46D7-937B-96C055D060EA}" presName="childTextBox" presStyleLbl="fgAccFollowNode1" presStyleIdx="3" presStyleCnt="7">
        <dgm:presLayoutVars>
          <dgm:bulletEnabled val="1"/>
        </dgm:presLayoutVars>
      </dgm:prSet>
      <dgm:spPr/>
      <dgm:t>
        <a:bodyPr/>
        <a:lstStyle/>
        <a:p>
          <a:endParaRPr lang="en-GB"/>
        </a:p>
      </dgm:t>
    </dgm:pt>
    <dgm:pt modelId="{EC354C8A-BD19-4D67-9166-A15E623D6A28}" type="pres">
      <dgm:prSet presAssocID="{8F75DC97-CBE9-41FA-9DAD-EC8B09AEA8BD}" presName="sp" presStyleCnt="0"/>
      <dgm:spPr/>
    </dgm:pt>
    <dgm:pt modelId="{D507FB86-9A94-4691-BA2E-0800CFFD3AA3}" type="pres">
      <dgm:prSet presAssocID="{C732EABE-195C-45BE-A851-7749817CADC4}" presName="arrowAndChildren" presStyleCnt="0"/>
      <dgm:spPr/>
    </dgm:pt>
    <dgm:pt modelId="{425B850C-9B3B-4273-8E86-49625F9D9BED}" type="pres">
      <dgm:prSet presAssocID="{C732EABE-195C-45BE-A851-7749817CADC4}" presName="parentTextArrow" presStyleLbl="node1" presStyleIdx="0" presStyleCnt="3"/>
      <dgm:spPr/>
      <dgm:t>
        <a:bodyPr/>
        <a:lstStyle/>
        <a:p>
          <a:endParaRPr lang="en-GB"/>
        </a:p>
      </dgm:t>
    </dgm:pt>
    <dgm:pt modelId="{CD32275C-083E-4EEA-B4EF-ABFE2759BCDF}" type="pres">
      <dgm:prSet presAssocID="{C732EABE-195C-45BE-A851-7749817CADC4}" presName="arrow" presStyleLbl="node1" presStyleIdx="1" presStyleCnt="3" custLinFactNeighborY="1550"/>
      <dgm:spPr/>
      <dgm:t>
        <a:bodyPr/>
        <a:lstStyle/>
        <a:p>
          <a:endParaRPr lang="en-GB"/>
        </a:p>
      </dgm:t>
    </dgm:pt>
    <dgm:pt modelId="{860BE803-6767-4452-A0E2-B43F67F9ED1B}" type="pres">
      <dgm:prSet presAssocID="{C732EABE-195C-45BE-A851-7749817CADC4}" presName="descendantArrow" presStyleCnt="0"/>
      <dgm:spPr/>
    </dgm:pt>
    <dgm:pt modelId="{0A6D2BF7-6013-4AC2-9270-6EEC92E90CDA}" type="pres">
      <dgm:prSet presAssocID="{C31D8122-20B4-41EA-99F9-14AD93543AF5}" presName="childTextArrow" presStyleLbl="fgAccFollowNode1" presStyleIdx="4" presStyleCnt="7">
        <dgm:presLayoutVars>
          <dgm:bulletEnabled val="1"/>
        </dgm:presLayoutVars>
      </dgm:prSet>
      <dgm:spPr/>
      <dgm:t>
        <a:bodyPr/>
        <a:lstStyle/>
        <a:p>
          <a:endParaRPr lang="en-GB"/>
        </a:p>
      </dgm:t>
    </dgm:pt>
    <dgm:pt modelId="{8A27C71C-42D5-48EB-A534-6F63A7F4A0E4}" type="pres">
      <dgm:prSet presAssocID="{13883BF7-D439-4769-912F-F6C748B9DF3D}" presName="sp" presStyleCnt="0"/>
      <dgm:spPr/>
    </dgm:pt>
    <dgm:pt modelId="{96D93120-1661-402A-9EA6-A7A40500B92F}" type="pres">
      <dgm:prSet presAssocID="{12F94EE8-1D86-4D86-AC7C-659C8EA97F95}" presName="arrowAndChildren" presStyleCnt="0"/>
      <dgm:spPr/>
    </dgm:pt>
    <dgm:pt modelId="{F12D9F3D-73E6-4E0A-88D9-C9CC918F0BC8}" type="pres">
      <dgm:prSet presAssocID="{12F94EE8-1D86-4D86-AC7C-659C8EA97F95}" presName="parentTextArrow" presStyleLbl="node1" presStyleIdx="1" presStyleCnt="3"/>
      <dgm:spPr/>
      <dgm:t>
        <a:bodyPr/>
        <a:lstStyle/>
        <a:p>
          <a:endParaRPr lang="en-GB"/>
        </a:p>
      </dgm:t>
    </dgm:pt>
    <dgm:pt modelId="{059AE7D7-87C6-4E58-8FD8-44590D95F853}" type="pres">
      <dgm:prSet presAssocID="{12F94EE8-1D86-4D86-AC7C-659C8EA97F95}" presName="arrow" presStyleLbl="node1" presStyleIdx="2" presStyleCnt="3"/>
      <dgm:spPr/>
      <dgm:t>
        <a:bodyPr/>
        <a:lstStyle/>
        <a:p>
          <a:endParaRPr lang="en-GB"/>
        </a:p>
      </dgm:t>
    </dgm:pt>
    <dgm:pt modelId="{25FC809E-1CA6-43C3-94D5-E8FAF9D3A2A1}" type="pres">
      <dgm:prSet presAssocID="{12F94EE8-1D86-4D86-AC7C-659C8EA97F95}" presName="descendantArrow" presStyleCnt="0"/>
      <dgm:spPr/>
    </dgm:pt>
    <dgm:pt modelId="{7BBF8F11-E6E2-4A66-BA9F-512FB7D50133}" type="pres">
      <dgm:prSet presAssocID="{7702B6A4-F6BC-4735-BC07-9A55108B0040}" presName="childTextArrow" presStyleLbl="fgAccFollowNode1" presStyleIdx="5" presStyleCnt="7">
        <dgm:presLayoutVars>
          <dgm:bulletEnabled val="1"/>
        </dgm:presLayoutVars>
      </dgm:prSet>
      <dgm:spPr/>
      <dgm:t>
        <a:bodyPr/>
        <a:lstStyle/>
        <a:p>
          <a:endParaRPr lang="en-GB"/>
        </a:p>
      </dgm:t>
    </dgm:pt>
    <dgm:pt modelId="{9B0494A1-43DF-455D-932F-514526819DCE}" type="pres">
      <dgm:prSet presAssocID="{5864F0C0-6CD0-45EB-93C6-DB98D059AFD1}" presName="childTextArrow" presStyleLbl="fgAccFollowNode1" presStyleIdx="6" presStyleCnt="7">
        <dgm:presLayoutVars>
          <dgm:bulletEnabled val="1"/>
        </dgm:presLayoutVars>
      </dgm:prSet>
      <dgm:spPr/>
      <dgm:t>
        <a:bodyPr/>
        <a:lstStyle/>
        <a:p>
          <a:endParaRPr lang="en-GB"/>
        </a:p>
      </dgm:t>
    </dgm:pt>
  </dgm:ptLst>
  <dgm:cxnLst>
    <dgm:cxn modelId="{380D161C-9826-4A52-972F-8DC1C4F4C792}" srcId="{EF2168BB-AC4E-422A-9B15-EB2275B5E7FE}" destId="{F3A038CD-ACC0-46D7-937B-96C055D060EA}" srcOrd="3" destOrd="0" parTransId="{482D83EE-2D42-443A-838A-83B164E4A40D}" sibTransId="{6AB3F8B5-B594-43B7-B71A-9F00CBAA0DFB}"/>
    <dgm:cxn modelId="{5B1F5EAF-5E9B-EA40-836C-1B6D9427AF05}" type="presOf" srcId="{7702B6A4-F6BC-4735-BC07-9A55108B0040}" destId="{7BBF8F11-E6E2-4A66-BA9F-512FB7D50133}" srcOrd="0" destOrd="0" presId="urn:microsoft.com/office/officeart/2005/8/layout/process4"/>
    <dgm:cxn modelId="{1FF15368-F2D6-4B89-BB01-AEDDA6C97B8D}" srcId="{EF2168BB-AC4E-422A-9B15-EB2275B5E7FE}" destId="{D80C9250-7998-4DE8-B51E-35201E58C08C}" srcOrd="0" destOrd="0" parTransId="{88D4B104-91FF-48F5-AE06-90003B642580}" sibTransId="{4E73ADFA-4685-42F9-8707-E9640BFD3CA3}"/>
    <dgm:cxn modelId="{23B23094-2607-DF4C-96FC-0FC1237F62EE}" type="presOf" srcId="{5864F0C0-6CD0-45EB-93C6-DB98D059AFD1}" destId="{9B0494A1-43DF-455D-932F-514526819DCE}" srcOrd="0" destOrd="0" presId="urn:microsoft.com/office/officeart/2005/8/layout/process4"/>
    <dgm:cxn modelId="{16C3436B-CAAC-D24F-B5A3-153BD817A712}" type="presOf" srcId="{C732EABE-195C-45BE-A851-7749817CADC4}" destId="{425B850C-9B3B-4273-8E86-49625F9D9BED}" srcOrd="0" destOrd="0" presId="urn:microsoft.com/office/officeart/2005/8/layout/process4"/>
    <dgm:cxn modelId="{0EAF094D-BA15-6B4C-8DF7-3D9764A74750}" type="presOf" srcId="{D80C9250-7998-4DE8-B51E-35201E58C08C}" destId="{0B41B39B-54AF-469A-880C-D6C7911893E9}" srcOrd="0" destOrd="0" presId="urn:microsoft.com/office/officeart/2005/8/layout/process4"/>
    <dgm:cxn modelId="{56DC4BF5-5CB4-3142-B32E-27FD6D35BBFA}" type="presOf" srcId="{12F94EE8-1D86-4D86-AC7C-659C8EA97F95}" destId="{F12D9F3D-73E6-4E0A-88D9-C9CC918F0BC8}" srcOrd="0" destOrd="0" presId="urn:microsoft.com/office/officeart/2005/8/layout/process4"/>
    <dgm:cxn modelId="{E8829247-7675-EB4E-B243-97D69822EAAE}" type="presOf" srcId="{C732EABE-195C-45BE-A851-7749817CADC4}" destId="{CD32275C-083E-4EEA-B4EF-ABFE2759BCDF}" srcOrd="1" destOrd="0" presId="urn:microsoft.com/office/officeart/2005/8/layout/process4"/>
    <dgm:cxn modelId="{FAEAECAB-A91F-4731-B621-352663830724}" srcId="{63791C9E-A448-423F-BED1-8A740D90C654}" destId="{C732EABE-195C-45BE-A851-7749817CADC4}" srcOrd="1" destOrd="0" parTransId="{B2FCBE7F-428B-46A9-90E8-205C564A30BC}" sibTransId="{8F75DC97-CBE9-41FA-9DAD-EC8B09AEA8BD}"/>
    <dgm:cxn modelId="{4227907B-2547-42D3-AE63-3534D8EA121A}" srcId="{C732EABE-195C-45BE-A851-7749817CADC4}" destId="{C31D8122-20B4-41EA-99F9-14AD93543AF5}" srcOrd="0" destOrd="0" parTransId="{C6055E90-AF00-414D-AD6E-20583203DF55}" sibTransId="{0C7D6DA7-874F-4945-9EE9-EA6DC9C92565}"/>
    <dgm:cxn modelId="{35D3343D-07D1-1344-B016-D5B4797F4FA3}" type="presOf" srcId="{EF2168BB-AC4E-422A-9B15-EB2275B5E7FE}" destId="{E574DD81-44A2-49AA-9FD6-78F835BEAA2B}" srcOrd="0" destOrd="0" presId="urn:microsoft.com/office/officeart/2005/8/layout/process4"/>
    <dgm:cxn modelId="{BF8B65B1-49D8-034F-BDB7-9B401330490D}" type="presOf" srcId="{63791C9E-A448-423F-BED1-8A740D90C654}" destId="{E452A47F-FC60-4D3C-8296-B2A8439ADDB8}" srcOrd="0" destOrd="0" presId="urn:microsoft.com/office/officeart/2005/8/layout/process4"/>
    <dgm:cxn modelId="{26666504-D42D-AD49-84CA-769D5AF4E115}" type="presOf" srcId="{9F687F23-0C8B-4CBC-9FAD-3CD08C128BC6}" destId="{B14CE427-7669-45EA-A64A-E82AB16F8A51}" srcOrd="0" destOrd="0" presId="urn:microsoft.com/office/officeart/2005/8/layout/process4"/>
    <dgm:cxn modelId="{03B7681E-F64A-F94C-8979-C5F4252FF20C}" type="presOf" srcId="{EF2168BB-AC4E-422A-9B15-EB2275B5E7FE}" destId="{FA18839B-992E-4796-8B5F-3C5D9109BACD}" srcOrd="1" destOrd="0" presId="urn:microsoft.com/office/officeart/2005/8/layout/process4"/>
    <dgm:cxn modelId="{80597BC7-8AF8-47B7-A14F-ECCBDCCFF7F5}" srcId="{63791C9E-A448-423F-BED1-8A740D90C654}" destId="{EF2168BB-AC4E-422A-9B15-EB2275B5E7FE}" srcOrd="2" destOrd="0" parTransId="{2ABEA4DE-4F65-4A15-AE07-C6B2D36F4409}" sibTransId="{5BC3AC50-6D4C-4231-9187-AF0B57C79211}"/>
    <dgm:cxn modelId="{5851A32A-BCFD-4570-996E-28A957735F43}" srcId="{12F94EE8-1D86-4D86-AC7C-659C8EA97F95}" destId="{5864F0C0-6CD0-45EB-93C6-DB98D059AFD1}" srcOrd="1" destOrd="0" parTransId="{D46A5BD6-4944-4B4F-AA8A-B3EB1BBEBB1C}" sibTransId="{D7167364-E61D-433B-80A3-197C74835F97}"/>
    <dgm:cxn modelId="{F861B4D2-18A1-44C6-BCB1-BD43D291734E}" srcId="{EF2168BB-AC4E-422A-9B15-EB2275B5E7FE}" destId="{9F687F23-0C8B-4CBC-9FAD-3CD08C128BC6}" srcOrd="2" destOrd="0" parTransId="{6E8E86BB-13F7-41D9-8E96-8A0AE207401E}" sibTransId="{D4A6CEEC-2F6B-4B7C-8327-B923D8E2D1CC}"/>
    <dgm:cxn modelId="{3C43FC56-C112-2248-9323-120805809D32}" type="presOf" srcId="{12F94EE8-1D86-4D86-AC7C-659C8EA97F95}" destId="{059AE7D7-87C6-4E58-8FD8-44590D95F853}" srcOrd="1" destOrd="0" presId="urn:microsoft.com/office/officeart/2005/8/layout/process4"/>
    <dgm:cxn modelId="{DEA3A6CE-48CC-0141-A699-657BB9810B04}" type="presOf" srcId="{C31D8122-20B4-41EA-99F9-14AD93543AF5}" destId="{0A6D2BF7-6013-4AC2-9270-6EEC92E90CDA}" srcOrd="0" destOrd="0" presId="urn:microsoft.com/office/officeart/2005/8/layout/process4"/>
    <dgm:cxn modelId="{33C26032-9999-FC4A-A135-D98AC6257312}" type="presOf" srcId="{72E48895-FAC7-4322-9D4B-F29D547C50E5}" destId="{51159C7C-A36B-44A0-A518-2D3015B58AA9}" srcOrd="0" destOrd="0" presId="urn:microsoft.com/office/officeart/2005/8/layout/process4"/>
    <dgm:cxn modelId="{2E84D529-EAA7-4D3F-9D1B-2FD59066642A}" srcId="{EF2168BB-AC4E-422A-9B15-EB2275B5E7FE}" destId="{72E48895-FAC7-4322-9D4B-F29D547C50E5}" srcOrd="1" destOrd="0" parTransId="{7FF97C7F-14A9-4FDB-93B2-86D8D1E11221}" sibTransId="{05A12C5D-C4F0-467E-AB24-B4133137BBFF}"/>
    <dgm:cxn modelId="{B1DC71F7-0B31-4A39-A3CC-A75F4F817D1E}" srcId="{12F94EE8-1D86-4D86-AC7C-659C8EA97F95}" destId="{7702B6A4-F6BC-4735-BC07-9A55108B0040}" srcOrd="0" destOrd="0" parTransId="{52463DF3-08D5-417E-86D8-E8AFE33CFDD2}" sibTransId="{B90A7D39-A807-4DD3-8DE9-60727D3B87C6}"/>
    <dgm:cxn modelId="{258DEC78-F525-4ECE-877A-EEC4AC86257D}" srcId="{63791C9E-A448-423F-BED1-8A740D90C654}" destId="{12F94EE8-1D86-4D86-AC7C-659C8EA97F95}" srcOrd="0" destOrd="0" parTransId="{D6E77418-AF37-4B6A-805F-F970DD6BAEFF}" sibTransId="{13883BF7-D439-4769-912F-F6C748B9DF3D}"/>
    <dgm:cxn modelId="{835E8020-95B1-8D4F-AA3D-604C02C798C8}" type="presOf" srcId="{F3A038CD-ACC0-46D7-937B-96C055D060EA}" destId="{CCB13BFC-3439-44CD-83E0-925DC3E2B002}" srcOrd="0" destOrd="0" presId="urn:microsoft.com/office/officeart/2005/8/layout/process4"/>
    <dgm:cxn modelId="{3674D192-AC6C-A043-8380-960E774011C3}" type="presParOf" srcId="{E452A47F-FC60-4D3C-8296-B2A8439ADDB8}" destId="{A2020AB9-82A5-4765-AA9B-FFEBA22530C3}" srcOrd="0" destOrd="0" presId="urn:microsoft.com/office/officeart/2005/8/layout/process4"/>
    <dgm:cxn modelId="{E883CEDE-6FFB-9D4A-8A89-F35041023EFC}" type="presParOf" srcId="{A2020AB9-82A5-4765-AA9B-FFEBA22530C3}" destId="{E574DD81-44A2-49AA-9FD6-78F835BEAA2B}" srcOrd="0" destOrd="0" presId="urn:microsoft.com/office/officeart/2005/8/layout/process4"/>
    <dgm:cxn modelId="{FDAC1747-B933-5D4C-B11C-B6B5BBAEAF2B}" type="presParOf" srcId="{A2020AB9-82A5-4765-AA9B-FFEBA22530C3}" destId="{FA18839B-992E-4796-8B5F-3C5D9109BACD}" srcOrd="1" destOrd="0" presId="urn:microsoft.com/office/officeart/2005/8/layout/process4"/>
    <dgm:cxn modelId="{B9F33DA5-722F-3D42-BCD3-49982289258F}" type="presParOf" srcId="{A2020AB9-82A5-4765-AA9B-FFEBA22530C3}" destId="{0BE41187-CFCA-4A85-A7EE-E287B4D50A73}" srcOrd="2" destOrd="0" presId="urn:microsoft.com/office/officeart/2005/8/layout/process4"/>
    <dgm:cxn modelId="{5FD141CA-52F8-F742-913A-A9AC7B573979}" type="presParOf" srcId="{0BE41187-CFCA-4A85-A7EE-E287B4D50A73}" destId="{0B41B39B-54AF-469A-880C-D6C7911893E9}" srcOrd="0" destOrd="0" presId="urn:microsoft.com/office/officeart/2005/8/layout/process4"/>
    <dgm:cxn modelId="{8467D74E-FA74-2A48-8810-78376300A7AA}" type="presParOf" srcId="{0BE41187-CFCA-4A85-A7EE-E287B4D50A73}" destId="{51159C7C-A36B-44A0-A518-2D3015B58AA9}" srcOrd="1" destOrd="0" presId="urn:microsoft.com/office/officeart/2005/8/layout/process4"/>
    <dgm:cxn modelId="{92091086-A7A3-4E4A-95F3-880F6E9BC900}" type="presParOf" srcId="{0BE41187-CFCA-4A85-A7EE-E287B4D50A73}" destId="{B14CE427-7669-45EA-A64A-E82AB16F8A51}" srcOrd="2" destOrd="0" presId="urn:microsoft.com/office/officeart/2005/8/layout/process4"/>
    <dgm:cxn modelId="{29B2132B-C527-354A-A13A-9889E8979717}" type="presParOf" srcId="{0BE41187-CFCA-4A85-A7EE-E287B4D50A73}" destId="{CCB13BFC-3439-44CD-83E0-925DC3E2B002}" srcOrd="3" destOrd="0" presId="urn:microsoft.com/office/officeart/2005/8/layout/process4"/>
    <dgm:cxn modelId="{4AA5316C-37EA-5244-916B-FF13FF92FE09}" type="presParOf" srcId="{E452A47F-FC60-4D3C-8296-B2A8439ADDB8}" destId="{EC354C8A-BD19-4D67-9166-A15E623D6A28}" srcOrd="1" destOrd="0" presId="urn:microsoft.com/office/officeart/2005/8/layout/process4"/>
    <dgm:cxn modelId="{67C13A7A-1019-514A-ADD3-1B6FE58D493D}" type="presParOf" srcId="{E452A47F-FC60-4D3C-8296-B2A8439ADDB8}" destId="{D507FB86-9A94-4691-BA2E-0800CFFD3AA3}" srcOrd="2" destOrd="0" presId="urn:microsoft.com/office/officeart/2005/8/layout/process4"/>
    <dgm:cxn modelId="{75D8868C-0DA1-9248-92FD-9B43CC4AF819}" type="presParOf" srcId="{D507FB86-9A94-4691-BA2E-0800CFFD3AA3}" destId="{425B850C-9B3B-4273-8E86-49625F9D9BED}" srcOrd="0" destOrd="0" presId="urn:microsoft.com/office/officeart/2005/8/layout/process4"/>
    <dgm:cxn modelId="{9AEB2635-625A-574E-BC0E-1611CB84AF75}" type="presParOf" srcId="{D507FB86-9A94-4691-BA2E-0800CFFD3AA3}" destId="{CD32275C-083E-4EEA-B4EF-ABFE2759BCDF}" srcOrd="1" destOrd="0" presId="urn:microsoft.com/office/officeart/2005/8/layout/process4"/>
    <dgm:cxn modelId="{A0CBDFD9-AF5E-474C-BCF0-A092B7706A6F}" type="presParOf" srcId="{D507FB86-9A94-4691-BA2E-0800CFFD3AA3}" destId="{860BE803-6767-4452-A0E2-B43F67F9ED1B}" srcOrd="2" destOrd="0" presId="urn:microsoft.com/office/officeart/2005/8/layout/process4"/>
    <dgm:cxn modelId="{CE408C6D-1D51-8A46-B46E-35DDA34AAC21}" type="presParOf" srcId="{860BE803-6767-4452-A0E2-B43F67F9ED1B}" destId="{0A6D2BF7-6013-4AC2-9270-6EEC92E90CDA}" srcOrd="0" destOrd="0" presId="urn:microsoft.com/office/officeart/2005/8/layout/process4"/>
    <dgm:cxn modelId="{C594A918-61E3-974E-8BD8-3D5B4505FD03}" type="presParOf" srcId="{E452A47F-FC60-4D3C-8296-B2A8439ADDB8}" destId="{8A27C71C-42D5-48EB-A534-6F63A7F4A0E4}" srcOrd="3" destOrd="0" presId="urn:microsoft.com/office/officeart/2005/8/layout/process4"/>
    <dgm:cxn modelId="{F6E21176-7999-B74B-9B5C-2E2C4F506579}" type="presParOf" srcId="{E452A47F-FC60-4D3C-8296-B2A8439ADDB8}" destId="{96D93120-1661-402A-9EA6-A7A40500B92F}" srcOrd="4" destOrd="0" presId="urn:microsoft.com/office/officeart/2005/8/layout/process4"/>
    <dgm:cxn modelId="{7E7B01B6-15FC-C74C-B0F7-23331B1E569B}" type="presParOf" srcId="{96D93120-1661-402A-9EA6-A7A40500B92F}" destId="{F12D9F3D-73E6-4E0A-88D9-C9CC918F0BC8}" srcOrd="0" destOrd="0" presId="urn:microsoft.com/office/officeart/2005/8/layout/process4"/>
    <dgm:cxn modelId="{5E98EF0B-6E4B-544B-B4D4-F27BD3054654}" type="presParOf" srcId="{96D93120-1661-402A-9EA6-A7A40500B92F}" destId="{059AE7D7-87C6-4E58-8FD8-44590D95F853}" srcOrd="1" destOrd="0" presId="urn:microsoft.com/office/officeart/2005/8/layout/process4"/>
    <dgm:cxn modelId="{A3186BA2-EAA6-DF44-9472-24DFF762E4A3}" type="presParOf" srcId="{96D93120-1661-402A-9EA6-A7A40500B92F}" destId="{25FC809E-1CA6-43C3-94D5-E8FAF9D3A2A1}" srcOrd="2" destOrd="0" presId="urn:microsoft.com/office/officeart/2005/8/layout/process4"/>
    <dgm:cxn modelId="{9DB32B48-BA2D-FA4E-8279-4965237BA728}" type="presParOf" srcId="{25FC809E-1CA6-43C3-94D5-E8FAF9D3A2A1}" destId="{7BBF8F11-E6E2-4A66-BA9F-512FB7D50133}" srcOrd="0" destOrd="0" presId="urn:microsoft.com/office/officeart/2005/8/layout/process4"/>
    <dgm:cxn modelId="{78CC7E7B-2D4F-D449-9966-2CF10C1AC1A4}" type="presParOf" srcId="{25FC809E-1CA6-43C3-94D5-E8FAF9D3A2A1}" destId="{9B0494A1-43DF-455D-932F-514526819DC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0D6F2E-4374-3144-B58F-3BE1172AC0BB}" type="doc">
      <dgm:prSet loTypeId="urn:microsoft.com/office/officeart/2005/8/layout/target3" loCatId="" qsTypeId="urn:microsoft.com/office/officeart/2005/8/quickstyle/3D3" qsCatId="3D" csTypeId="urn:microsoft.com/office/officeart/2005/8/colors/accent1_3" csCatId="accent1" phldr="1"/>
      <dgm:spPr/>
      <dgm:t>
        <a:bodyPr/>
        <a:lstStyle/>
        <a:p>
          <a:endParaRPr lang="en-US"/>
        </a:p>
      </dgm:t>
    </dgm:pt>
    <dgm:pt modelId="{572BEC21-964C-0144-AE60-2638CFCD09FA}">
      <dgm:prSet phldrT="[Text]"/>
      <dgm:spPr/>
      <dgm:t>
        <a:bodyPr/>
        <a:lstStyle/>
        <a:p>
          <a:r>
            <a:rPr lang="en-US" dirty="0" smtClean="0"/>
            <a:t>Proactive</a:t>
          </a:r>
          <a:endParaRPr lang="en-US" dirty="0"/>
        </a:p>
      </dgm:t>
    </dgm:pt>
    <dgm:pt modelId="{2D2B8F0E-7BF8-2D45-B8EF-17C505FF1299}" type="parTrans" cxnId="{8CC40BE7-62CB-FF4E-BB4B-96074060E596}">
      <dgm:prSet/>
      <dgm:spPr/>
      <dgm:t>
        <a:bodyPr/>
        <a:lstStyle/>
        <a:p>
          <a:endParaRPr lang="en-US"/>
        </a:p>
      </dgm:t>
    </dgm:pt>
    <dgm:pt modelId="{D2BD1CF4-954D-C946-B046-4E33EE82AAEA}" type="sibTrans" cxnId="{8CC40BE7-62CB-FF4E-BB4B-96074060E596}">
      <dgm:prSet/>
      <dgm:spPr/>
      <dgm:t>
        <a:bodyPr/>
        <a:lstStyle/>
        <a:p>
          <a:endParaRPr lang="en-US"/>
        </a:p>
      </dgm:t>
    </dgm:pt>
    <dgm:pt modelId="{AF516A70-7B04-F344-9074-426FE0C44E2F}">
      <dgm:prSet phldrT="[Text]"/>
      <dgm:spPr/>
      <dgm:t>
        <a:bodyPr/>
        <a:lstStyle/>
        <a:p>
          <a:endParaRPr lang="en-US" dirty="0"/>
        </a:p>
      </dgm:t>
    </dgm:pt>
    <dgm:pt modelId="{2D2BB881-63FD-604A-A3DC-39E519E67963}" type="parTrans" cxnId="{6C721EB4-E557-5F40-BC23-FAEF79D84EA2}">
      <dgm:prSet/>
      <dgm:spPr/>
      <dgm:t>
        <a:bodyPr/>
        <a:lstStyle/>
        <a:p>
          <a:endParaRPr lang="en-US"/>
        </a:p>
      </dgm:t>
    </dgm:pt>
    <dgm:pt modelId="{FD29E472-5437-7E44-9A04-A52A182A5B5B}" type="sibTrans" cxnId="{6C721EB4-E557-5F40-BC23-FAEF79D84EA2}">
      <dgm:prSet/>
      <dgm:spPr/>
      <dgm:t>
        <a:bodyPr/>
        <a:lstStyle/>
        <a:p>
          <a:endParaRPr lang="en-US"/>
        </a:p>
      </dgm:t>
    </dgm:pt>
    <dgm:pt modelId="{D7054108-3649-5B4B-9AF1-3B8FA71AE99D}">
      <dgm:prSet phldrT="[Text]"/>
      <dgm:spPr/>
      <dgm:t>
        <a:bodyPr/>
        <a:lstStyle/>
        <a:p>
          <a:r>
            <a:rPr lang="en-US" dirty="0" smtClean="0"/>
            <a:t>Responsive</a:t>
          </a:r>
          <a:endParaRPr lang="en-US" dirty="0"/>
        </a:p>
      </dgm:t>
    </dgm:pt>
    <dgm:pt modelId="{3D5B4804-0CBA-4B4A-BF77-0D52725C7287}" type="parTrans" cxnId="{B6F1AEF8-839F-8247-A1D1-29F9F14007CF}">
      <dgm:prSet/>
      <dgm:spPr/>
      <dgm:t>
        <a:bodyPr/>
        <a:lstStyle/>
        <a:p>
          <a:endParaRPr lang="en-US"/>
        </a:p>
      </dgm:t>
    </dgm:pt>
    <dgm:pt modelId="{469B158A-0878-794C-850A-E793424ADC6C}" type="sibTrans" cxnId="{B6F1AEF8-839F-8247-A1D1-29F9F14007CF}">
      <dgm:prSet/>
      <dgm:spPr/>
      <dgm:t>
        <a:bodyPr/>
        <a:lstStyle/>
        <a:p>
          <a:endParaRPr lang="en-US"/>
        </a:p>
      </dgm:t>
    </dgm:pt>
    <dgm:pt modelId="{E9C1B964-575D-6C4C-95DF-8E1111AFDC4A}">
      <dgm:prSet phldrT="[Text]"/>
      <dgm:spPr/>
      <dgm:t>
        <a:bodyPr/>
        <a:lstStyle/>
        <a:p>
          <a:endParaRPr lang="en-US" dirty="0"/>
        </a:p>
      </dgm:t>
    </dgm:pt>
    <dgm:pt modelId="{24749852-8C47-E349-815C-44B20ED1C5C9}" type="parTrans" cxnId="{F553F087-136E-E542-9092-AF2D914B62C4}">
      <dgm:prSet/>
      <dgm:spPr/>
      <dgm:t>
        <a:bodyPr/>
        <a:lstStyle/>
        <a:p>
          <a:endParaRPr lang="en-US"/>
        </a:p>
      </dgm:t>
    </dgm:pt>
    <dgm:pt modelId="{FF078668-2E44-7D47-8B72-9C9D5E8C7697}" type="sibTrans" cxnId="{F553F087-136E-E542-9092-AF2D914B62C4}">
      <dgm:prSet/>
      <dgm:spPr/>
      <dgm:t>
        <a:bodyPr/>
        <a:lstStyle/>
        <a:p>
          <a:endParaRPr lang="en-US"/>
        </a:p>
      </dgm:t>
    </dgm:pt>
    <dgm:pt modelId="{9C7580C9-73D5-6249-9D79-5ABE87FDA9DA}">
      <dgm:prSet phldrT="[Text]"/>
      <dgm:spPr/>
      <dgm:t>
        <a:bodyPr/>
        <a:lstStyle/>
        <a:p>
          <a:r>
            <a:rPr lang="en-US" dirty="0" smtClean="0"/>
            <a:t>Reactive</a:t>
          </a:r>
          <a:endParaRPr lang="en-US" dirty="0"/>
        </a:p>
      </dgm:t>
    </dgm:pt>
    <dgm:pt modelId="{96D0816A-6A0A-8646-9CB5-B6A49154DF99}" type="parTrans" cxnId="{DC7F8AEF-07A6-4E46-9FA4-320238750A6A}">
      <dgm:prSet/>
      <dgm:spPr/>
      <dgm:t>
        <a:bodyPr/>
        <a:lstStyle/>
        <a:p>
          <a:endParaRPr lang="en-US"/>
        </a:p>
      </dgm:t>
    </dgm:pt>
    <dgm:pt modelId="{30B74A62-961D-2C4E-A8C7-8BF6EFBDFA48}" type="sibTrans" cxnId="{DC7F8AEF-07A6-4E46-9FA4-320238750A6A}">
      <dgm:prSet/>
      <dgm:spPr/>
      <dgm:t>
        <a:bodyPr/>
        <a:lstStyle/>
        <a:p>
          <a:endParaRPr lang="en-US"/>
        </a:p>
      </dgm:t>
    </dgm:pt>
    <dgm:pt modelId="{92460233-F18A-614C-B490-4E88605EF788}" type="pres">
      <dgm:prSet presAssocID="{0A0D6F2E-4374-3144-B58F-3BE1172AC0BB}" presName="Name0" presStyleCnt="0">
        <dgm:presLayoutVars>
          <dgm:chMax val="7"/>
          <dgm:dir/>
          <dgm:animLvl val="lvl"/>
          <dgm:resizeHandles val="exact"/>
        </dgm:presLayoutVars>
      </dgm:prSet>
      <dgm:spPr/>
      <dgm:t>
        <a:bodyPr/>
        <a:lstStyle/>
        <a:p>
          <a:endParaRPr lang="en-US"/>
        </a:p>
      </dgm:t>
    </dgm:pt>
    <dgm:pt modelId="{1371B8E2-1E97-E04B-8567-3188FEC886D7}" type="pres">
      <dgm:prSet presAssocID="{572BEC21-964C-0144-AE60-2638CFCD09FA}" presName="circle1" presStyleLbl="node1" presStyleIdx="0" presStyleCnt="3"/>
      <dgm:spPr/>
    </dgm:pt>
    <dgm:pt modelId="{8C4FEB91-023C-FE45-A586-57D058A2F81E}" type="pres">
      <dgm:prSet presAssocID="{572BEC21-964C-0144-AE60-2638CFCD09FA}" presName="space" presStyleCnt="0"/>
      <dgm:spPr/>
    </dgm:pt>
    <dgm:pt modelId="{E3D8C7FB-6E97-C949-B9D8-9B841967757D}" type="pres">
      <dgm:prSet presAssocID="{572BEC21-964C-0144-AE60-2638CFCD09FA}" presName="rect1" presStyleLbl="alignAcc1" presStyleIdx="0" presStyleCnt="3" custScaleY="93604"/>
      <dgm:spPr/>
      <dgm:t>
        <a:bodyPr/>
        <a:lstStyle/>
        <a:p>
          <a:endParaRPr lang="en-US"/>
        </a:p>
      </dgm:t>
    </dgm:pt>
    <dgm:pt modelId="{0D318DFD-1A9A-E24A-8296-E2BC5C062A85}" type="pres">
      <dgm:prSet presAssocID="{D7054108-3649-5B4B-9AF1-3B8FA71AE99D}" presName="vertSpace2" presStyleLbl="node1" presStyleIdx="0" presStyleCnt="3"/>
      <dgm:spPr/>
    </dgm:pt>
    <dgm:pt modelId="{02471CFB-113C-EA4F-847A-08128C77A9EE}" type="pres">
      <dgm:prSet presAssocID="{D7054108-3649-5B4B-9AF1-3B8FA71AE99D}" presName="circle2" presStyleLbl="node1" presStyleIdx="1" presStyleCnt="3"/>
      <dgm:spPr/>
    </dgm:pt>
    <dgm:pt modelId="{6403FF9D-C075-8C4D-8448-A13D92812AFC}" type="pres">
      <dgm:prSet presAssocID="{D7054108-3649-5B4B-9AF1-3B8FA71AE99D}" presName="rect2" presStyleLbl="alignAcc1" presStyleIdx="1" presStyleCnt="3"/>
      <dgm:spPr/>
      <dgm:t>
        <a:bodyPr/>
        <a:lstStyle/>
        <a:p>
          <a:endParaRPr lang="en-US"/>
        </a:p>
      </dgm:t>
    </dgm:pt>
    <dgm:pt modelId="{58213E02-3D05-B642-AD32-614C62D0EBB5}" type="pres">
      <dgm:prSet presAssocID="{9C7580C9-73D5-6249-9D79-5ABE87FDA9DA}" presName="vertSpace3" presStyleLbl="node1" presStyleIdx="1" presStyleCnt="3"/>
      <dgm:spPr/>
    </dgm:pt>
    <dgm:pt modelId="{2E12987F-172D-7642-B43D-3F0DB7787712}" type="pres">
      <dgm:prSet presAssocID="{9C7580C9-73D5-6249-9D79-5ABE87FDA9DA}" presName="circle3" presStyleLbl="node1" presStyleIdx="2" presStyleCnt="3"/>
      <dgm:spPr/>
    </dgm:pt>
    <dgm:pt modelId="{8973595D-1C0A-494E-9FE7-903FC76EE792}" type="pres">
      <dgm:prSet presAssocID="{9C7580C9-73D5-6249-9D79-5ABE87FDA9DA}" presName="rect3" presStyleLbl="alignAcc1" presStyleIdx="2" presStyleCnt="3" custScaleY="56675"/>
      <dgm:spPr/>
      <dgm:t>
        <a:bodyPr/>
        <a:lstStyle/>
        <a:p>
          <a:endParaRPr lang="en-US"/>
        </a:p>
      </dgm:t>
    </dgm:pt>
    <dgm:pt modelId="{C712ADB5-6E78-424A-85D5-E5704ACFB0A2}" type="pres">
      <dgm:prSet presAssocID="{572BEC21-964C-0144-AE60-2638CFCD09FA}" presName="rect1ParTx" presStyleLbl="alignAcc1" presStyleIdx="2" presStyleCnt="3">
        <dgm:presLayoutVars>
          <dgm:chMax val="1"/>
          <dgm:bulletEnabled val="1"/>
        </dgm:presLayoutVars>
      </dgm:prSet>
      <dgm:spPr/>
      <dgm:t>
        <a:bodyPr/>
        <a:lstStyle/>
        <a:p>
          <a:endParaRPr lang="en-US"/>
        </a:p>
      </dgm:t>
    </dgm:pt>
    <dgm:pt modelId="{E4578975-D071-5C49-BC20-96B33B927C76}" type="pres">
      <dgm:prSet presAssocID="{572BEC21-964C-0144-AE60-2638CFCD09FA}" presName="rect1ChTx" presStyleLbl="alignAcc1" presStyleIdx="2" presStyleCnt="3">
        <dgm:presLayoutVars>
          <dgm:bulletEnabled val="1"/>
        </dgm:presLayoutVars>
      </dgm:prSet>
      <dgm:spPr/>
      <dgm:t>
        <a:bodyPr/>
        <a:lstStyle/>
        <a:p>
          <a:endParaRPr lang="en-US"/>
        </a:p>
      </dgm:t>
    </dgm:pt>
    <dgm:pt modelId="{C33C8452-E519-7F49-81AE-3A3E89766947}" type="pres">
      <dgm:prSet presAssocID="{D7054108-3649-5B4B-9AF1-3B8FA71AE99D}" presName="rect2ParTx" presStyleLbl="alignAcc1" presStyleIdx="2" presStyleCnt="3">
        <dgm:presLayoutVars>
          <dgm:chMax val="1"/>
          <dgm:bulletEnabled val="1"/>
        </dgm:presLayoutVars>
      </dgm:prSet>
      <dgm:spPr/>
      <dgm:t>
        <a:bodyPr/>
        <a:lstStyle/>
        <a:p>
          <a:endParaRPr lang="en-US"/>
        </a:p>
      </dgm:t>
    </dgm:pt>
    <dgm:pt modelId="{7A0E932E-C12F-CA4F-ACA0-43489BDA6FF4}" type="pres">
      <dgm:prSet presAssocID="{D7054108-3649-5B4B-9AF1-3B8FA71AE99D}" presName="rect2ChTx" presStyleLbl="alignAcc1" presStyleIdx="2" presStyleCnt="3">
        <dgm:presLayoutVars>
          <dgm:bulletEnabled val="1"/>
        </dgm:presLayoutVars>
      </dgm:prSet>
      <dgm:spPr/>
      <dgm:t>
        <a:bodyPr/>
        <a:lstStyle/>
        <a:p>
          <a:endParaRPr lang="en-US"/>
        </a:p>
      </dgm:t>
    </dgm:pt>
    <dgm:pt modelId="{D6582870-38FF-FF4B-A47B-AA1703E30DA0}" type="pres">
      <dgm:prSet presAssocID="{9C7580C9-73D5-6249-9D79-5ABE87FDA9DA}" presName="rect3ParTx" presStyleLbl="alignAcc1" presStyleIdx="2" presStyleCnt="3">
        <dgm:presLayoutVars>
          <dgm:chMax val="1"/>
          <dgm:bulletEnabled val="1"/>
        </dgm:presLayoutVars>
      </dgm:prSet>
      <dgm:spPr/>
      <dgm:t>
        <a:bodyPr/>
        <a:lstStyle/>
        <a:p>
          <a:endParaRPr lang="en-US"/>
        </a:p>
      </dgm:t>
    </dgm:pt>
    <dgm:pt modelId="{70D32FBC-C26D-FA47-B57C-5826CC428C75}" type="pres">
      <dgm:prSet presAssocID="{9C7580C9-73D5-6249-9D79-5ABE87FDA9DA}" presName="rect3ChTx" presStyleLbl="alignAcc1" presStyleIdx="2" presStyleCnt="3">
        <dgm:presLayoutVars>
          <dgm:bulletEnabled val="1"/>
        </dgm:presLayoutVars>
      </dgm:prSet>
      <dgm:spPr/>
    </dgm:pt>
  </dgm:ptLst>
  <dgm:cxnLst>
    <dgm:cxn modelId="{6C721EB4-E557-5F40-BC23-FAEF79D84EA2}" srcId="{572BEC21-964C-0144-AE60-2638CFCD09FA}" destId="{AF516A70-7B04-F344-9074-426FE0C44E2F}" srcOrd="0" destOrd="0" parTransId="{2D2BB881-63FD-604A-A3DC-39E519E67963}" sibTransId="{FD29E472-5437-7E44-9A04-A52A182A5B5B}"/>
    <dgm:cxn modelId="{FDD1015D-9A6E-9940-A00E-C1207EDAD9B3}" type="presOf" srcId="{D7054108-3649-5B4B-9AF1-3B8FA71AE99D}" destId="{C33C8452-E519-7F49-81AE-3A3E89766947}" srcOrd="1" destOrd="0" presId="urn:microsoft.com/office/officeart/2005/8/layout/target3"/>
    <dgm:cxn modelId="{B6F1AEF8-839F-8247-A1D1-29F9F14007CF}" srcId="{0A0D6F2E-4374-3144-B58F-3BE1172AC0BB}" destId="{D7054108-3649-5B4B-9AF1-3B8FA71AE99D}" srcOrd="1" destOrd="0" parTransId="{3D5B4804-0CBA-4B4A-BF77-0D52725C7287}" sibTransId="{469B158A-0878-794C-850A-E793424ADC6C}"/>
    <dgm:cxn modelId="{DC7F8AEF-07A6-4E46-9FA4-320238750A6A}" srcId="{0A0D6F2E-4374-3144-B58F-3BE1172AC0BB}" destId="{9C7580C9-73D5-6249-9D79-5ABE87FDA9DA}" srcOrd="2" destOrd="0" parTransId="{96D0816A-6A0A-8646-9CB5-B6A49154DF99}" sibTransId="{30B74A62-961D-2C4E-A8C7-8BF6EFBDFA48}"/>
    <dgm:cxn modelId="{8CC40BE7-62CB-FF4E-BB4B-96074060E596}" srcId="{0A0D6F2E-4374-3144-B58F-3BE1172AC0BB}" destId="{572BEC21-964C-0144-AE60-2638CFCD09FA}" srcOrd="0" destOrd="0" parTransId="{2D2B8F0E-7BF8-2D45-B8EF-17C505FF1299}" sibTransId="{D2BD1CF4-954D-C946-B046-4E33EE82AAEA}"/>
    <dgm:cxn modelId="{EDD00B42-3C44-7144-B717-9AD797FC6785}" type="presOf" srcId="{9C7580C9-73D5-6249-9D79-5ABE87FDA9DA}" destId="{8973595D-1C0A-494E-9FE7-903FC76EE792}" srcOrd="0" destOrd="0" presId="urn:microsoft.com/office/officeart/2005/8/layout/target3"/>
    <dgm:cxn modelId="{EF02C67C-51FE-6941-A6EE-CEA15AE9B92F}" type="presOf" srcId="{D7054108-3649-5B4B-9AF1-3B8FA71AE99D}" destId="{6403FF9D-C075-8C4D-8448-A13D92812AFC}" srcOrd="0" destOrd="0" presId="urn:microsoft.com/office/officeart/2005/8/layout/target3"/>
    <dgm:cxn modelId="{8FBC4595-335B-3F49-A6EF-5E06365BBE0C}" type="presOf" srcId="{E9C1B964-575D-6C4C-95DF-8E1111AFDC4A}" destId="{7A0E932E-C12F-CA4F-ACA0-43489BDA6FF4}" srcOrd="0" destOrd="0" presId="urn:microsoft.com/office/officeart/2005/8/layout/target3"/>
    <dgm:cxn modelId="{33049AD8-FEC4-6A4C-82C7-46B8A666F604}" type="presOf" srcId="{572BEC21-964C-0144-AE60-2638CFCD09FA}" destId="{E3D8C7FB-6E97-C949-B9D8-9B841967757D}" srcOrd="0" destOrd="0" presId="urn:microsoft.com/office/officeart/2005/8/layout/target3"/>
    <dgm:cxn modelId="{F9E0F5D0-A9B0-F446-90D6-A4FF011A6FC4}" type="presOf" srcId="{9C7580C9-73D5-6249-9D79-5ABE87FDA9DA}" destId="{D6582870-38FF-FF4B-A47B-AA1703E30DA0}" srcOrd="1" destOrd="0" presId="urn:microsoft.com/office/officeart/2005/8/layout/target3"/>
    <dgm:cxn modelId="{F553F087-136E-E542-9092-AF2D914B62C4}" srcId="{D7054108-3649-5B4B-9AF1-3B8FA71AE99D}" destId="{E9C1B964-575D-6C4C-95DF-8E1111AFDC4A}" srcOrd="0" destOrd="0" parTransId="{24749852-8C47-E349-815C-44B20ED1C5C9}" sibTransId="{FF078668-2E44-7D47-8B72-9C9D5E8C7697}"/>
    <dgm:cxn modelId="{FD835076-3A2F-9941-B40C-EFF94F2387F5}" type="presOf" srcId="{0A0D6F2E-4374-3144-B58F-3BE1172AC0BB}" destId="{92460233-F18A-614C-B490-4E88605EF788}" srcOrd="0" destOrd="0" presId="urn:microsoft.com/office/officeart/2005/8/layout/target3"/>
    <dgm:cxn modelId="{DDBB4E40-F490-4348-9B9A-CEDEAC1F7688}" type="presOf" srcId="{572BEC21-964C-0144-AE60-2638CFCD09FA}" destId="{C712ADB5-6E78-424A-85D5-E5704ACFB0A2}" srcOrd="1" destOrd="0" presId="urn:microsoft.com/office/officeart/2005/8/layout/target3"/>
    <dgm:cxn modelId="{DEE4FFB2-C47E-B941-87AD-D71D77CDAB40}" type="presOf" srcId="{AF516A70-7B04-F344-9074-426FE0C44E2F}" destId="{E4578975-D071-5C49-BC20-96B33B927C76}" srcOrd="0" destOrd="0" presId="urn:microsoft.com/office/officeart/2005/8/layout/target3"/>
    <dgm:cxn modelId="{6C6ABB90-AE49-3447-8D61-CAF7808F748C}" type="presParOf" srcId="{92460233-F18A-614C-B490-4E88605EF788}" destId="{1371B8E2-1E97-E04B-8567-3188FEC886D7}" srcOrd="0" destOrd="0" presId="urn:microsoft.com/office/officeart/2005/8/layout/target3"/>
    <dgm:cxn modelId="{81FED26B-5A9E-B549-92DB-468DF0A62A77}" type="presParOf" srcId="{92460233-F18A-614C-B490-4E88605EF788}" destId="{8C4FEB91-023C-FE45-A586-57D058A2F81E}" srcOrd="1" destOrd="0" presId="urn:microsoft.com/office/officeart/2005/8/layout/target3"/>
    <dgm:cxn modelId="{762587E3-C21D-8842-8F6E-312627B9765E}" type="presParOf" srcId="{92460233-F18A-614C-B490-4E88605EF788}" destId="{E3D8C7FB-6E97-C949-B9D8-9B841967757D}" srcOrd="2" destOrd="0" presId="urn:microsoft.com/office/officeart/2005/8/layout/target3"/>
    <dgm:cxn modelId="{A8297946-A966-144C-9F85-506B9C5E893E}" type="presParOf" srcId="{92460233-F18A-614C-B490-4E88605EF788}" destId="{0D318DFD-1A9A-E24A-8296-E2BC5C062A85}" srcOrd="3" destOrd="0" presId="urn:microsoft.com/office/officeart/2005/8/layout/target3"/>
    <dgm:cxn modelId="{7E153928-12AC-8F42-A555-3CECEB0606DD}" type="presParOf" srcId="{92460233-F18A-614C-B490-4E88605EF788}" destId="{02471CFB-113C-EA4F-847A-08128C77A9EE}" srcOrd="4" destOrd="0" presId="urn:microsoft.com/office/officeart/2005/8/layout/target3"/>
    <dgm:cxn modelId="{2C06D00D-3B80-8B40-BAFE-BB677D9FF632}" type="presParOf" srcId="{92460233-F18A-614C-B490-4E88605EF788}" destId="{6403FF9D-C075-8C4D-8448-A13D92812AFC}" srcOrd="5" destOrd="0" presId="urn:microsoft.com/office/officeart/2005/8/layout/target3"/>
    <dgm:cxn modelId="{89DAC6F6-A2A3-4C4D-998F-17554F90B766}" type="presParOf" srcId="{92460233-F18A-614C-B490-4E88605EF788}" destId="{58213E02-3D05-B642-AD32-614C62D0EBB5}" srcOrd="6" destOrd="0" presId="urn:microsoft.com/office/officeart/2005/8/layout/target3"/>
    <dgm:cxn modelId="{8DF2CAF9-C9AA-BE48-B592-565A3EAA3CA9}" type="presParOf" srcId="{92460233-F18A-614C-B490-4E88605EF788}" destId="{2E12987F-172D-7642-B43D-3F0DB7787712}" srcOrd="7" destOrd="0" presId="urn:microsoft.com/office/officeart/2005/8/layout/target3"/>
    <dgm:cxn modelId="{35C9CA4E-F302-F041-880D-8BFEB3545C03}" type="presParOf" srcId="{92460233-F18A-614C-B490-4E88605EF788}" destId="{8973595D-1C0A-494E-9FE7-903FC76EE792}" srcOrd="8" destOrd="0" presId="urn:microsoft.com/office/officeart/2005/8/layout/target3"/>
    <dgm:cxn modelId="{18D91C00-C8AD-0B4D-9C4B-52D5FE53BEB3}" type="presParOf" srcId="{92460233-F18A-614C-B490-4E88605EF788}" destId="{C712ADB5-6E78-424A-85D5-E5704ACFB0A2}" srcOrd="9" destOrd="0" presId="urn:microsoft.com/office/officeart/2005/8/layout/target3"/>
    <dgm:cxn modelId="{0BAE771E-46A1-114A-9E9B-849A2EC2F8F0}" type="presParOf" srcId="{92460233-F18A-614C-B490-4E88605EF788}" destId="{E4578975-D071-5C49-BC20-96B33B927C76}" srcOrd="10" destOrd="0" presId="urn:microsoft.com/office/officeart/2005/8/layout/target3"/>
    <dgm:cxn modelId="{55F0AEF3-8760-1E43-B8B0-E844CCAB6168}" type="presParOf" srcId="{92460233-F18A-614C-B490-4E88605EF788}" destId="{C33C8452-E519-7F49-81AE-3A3E89766947}" srcOrd="11" destOrd="0" presId="urn:microsoft.com/office/officeart/2005/8/layout/target3"/>
    <dgm:cxn modelId="{17388C73-0BE3-6646-9660-CE8DA922C5A0}" type="presParOf" srcId="{92460233-F18A-614C-B490-4E88605EF788}" destId="{7A0E932E-C12F-CA4F-ACA0-43489BDA6FF4}" srcOrd="12" destOrd="0" presId="urn:microsoft.com/office/officeart/2005/8/layout/target3"/>
    <dgm:cxn modelId="{CBAF2B6B-1E93-A44B-B81A-2D825EF1505F}" type="presParOf" srcId="{92460233-F18A-614C-B490-4E88605EF788}" destId="{D6582870-38FF-FF4B-A47B-AA1703E30DA0}" srcOrd="13" destOrd="0" presId="urn:microsoft.com/office/officeart/2005/8/layout/target3"/>
    <dgm:cxn modelId="{5A9AD46C-E172-BF40-A1F9-521443D603A9}" type="presParOf" srcId="{92460233-F18A-614C-B490-4E88605EF788}" destId="{70D32FBC-C26D-FA47-B57C-5826CC428C75}"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C7C1C-C7C3-4D8E-B563-AF3449FCAE79}">
      <dsp:nvSpPr>
        <dsp:cNvPr id="0" name=""/>
        <dsp:cNvSpPr/>
      </dsp:nvSpPr>
      <dsp:spPr>
        <a:xfrm>
          <a:off x="1008121" y="216018"/>
          <a:ext cx="4133619" cy="1435551"/>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F5D6D173-BBF5-47C5-8AC5-9170FA9B92EC}">
      <dsp:nvSpPr>
        <dsp:cNvPr id="0" name=""/>
        <dsp:cNvSpPr/>
      </dsp:nvSpPr>
      <dsp:spPr>
        <a:xfrm>
          <a:off x="2808313" y="3744414"/>
          <a:ext cx="801089" cy="512696"/>
        </a:xfrm>
        <a:prstGeom prst="downArrow">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3277AC-2C08-4287-8FCF-BDE63300A92F}">
      <dsp:nvSpPr>
        <dsp:cNvPr id="0" name=""/>
        <dsp:cNvSpPr/>
      </dsp:nvSpPr>
      <dsp:spPr>
        <a:xfrm>
          <a:off x="1281742" y="4144225"/>
          <a:ext cx="3845227" cy="96130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Need</a:t>
          </a:r>
          <a:r>
            <a:rPr lang="en-GB" sz="2200" kern="1200" baseline="0" dirty="0" smtClean="0"/>
            <a:t> for systematic, institution-wide approaches</a:t>
          </a:r>
          <a:endParaRPr lang="en-GB" sz="2200" kern="1200" dirty="0"/>
        </a:p>
      </dsp:txBody>
      <dsp:txXfrm>
        <a:off x="1281742" y="4144225"/>
        <a:ext cx="3845227" cy="961306"/>
      </dsp:txXfrm>
    </dsp:sp>
    <dsp:sp modelId="{ED1C152E-0ADD-4D27-B935-9136918A8B63}">
      <dsp:nvSpPr>
        <dsp:cNvPr id="0" name=""/>
        <dsp:cNvSpPr/>
      </dsp:nvSpPr>
      <dsp:spPr>
        <a:xfrm>
          <a:off x="2633980" y="1765311"/>
          <a:ext cx="1441960" cy="1441960"/>
        </a:xfrm>
        <a:prstGeom prst="ellipse">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smtClean="0"/>
            <a:t>Global profile growth</a:t>
          </a:r>
          <a:endParaRPr lang="en-GB" sz="2000" kern="1200" dirty="0"/>
        </a:p>
      </dsp:txBody>
      <dsp:txXfrm>
        <a:off x="2845150" y="1976481"/>
        <a:ext cx="1019620" cy="1019620"/>
      </dsp:txXfrm>
    </dsp:sp>
    <dsp:sp modelId="{88CEFC05-3333-49B3-8564-BC49511703FD}">
      <dsp:nvSpPr>
        <dsp:cNvPr id="0" name=""/>
        <dsp:cNvSpPr/>
      </dsp:nvSpPr>
      <dsp:spPr>
        <a:xfrm>
          <a:off x="1008119" y="720074"/>
          <a:ext cx="1765997" cy="1730006"/>
        </a:xfrm>
        <a:prstGeom prst="ellipse">
          <a:avLst/>
        </a:prstGeom>
        <a:solidFill>
          <a:schemeClr val="accent1">
            <a:shade val="80000"/>
            <a:hueOff val="397264"/>
            <a:satOff val="-43687"/>
            <a:lumOff val="222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Solutions to on-campus pressures</a:t>
          </a:r>
          <a:endParaRPr lang="en-GB" sz="1800" kern="1200" dirty="0"/>
        </a:p>
      </dsp:txBody>
      <dsp:txXfrm>
        <a:off x="1266743" y="973428"/>
        <a:ext cx="1248749" cy="1223298"/>
      </dsp:txXfrm>
    </dsp:sp>
    <dsp:sp modelId="{71D28C55-DB88-4E10-8D89-5829E41BCBA1}">
      <dsp:nvSpPr>
        <dsp:cNvPr id="0" name=""/>
        <dsp:cNvSpPr/>
      </dsp:nvSpPr>
      <dsp:spPr>
        <a:xfrm>
          <a:off x="2697775" y="334886"/>
          <a:ext cx="2198773" cy="1441960"/>
        </a:xfrm>
        <a:prstGeom prst="ellipse">
          <a:avLst/>
        </a:prstGeom>
        <a:solidFill>
          <a:schemeClr val="accent1">
            <a:shade val="80000"/>
            <a:hueOff val="794528"/>
            <a:satOff val="-87374"/>
            <a:lumOff val="444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rgbClr val="000000"/>
              </a:solidFill>
            </a:rPr>
            <a:t>Improve student learning &amp; satisfaction</a:t>
          </a:r>
          <a:endParaRPr lang="en-GB" sz="1800" kern="1200" dirty="0">
            <a:solidFill>
              <a:srgbClr val="000000"/>
            </a:solidFill>
          </a:endParaRPr>
        </a:p>
      </dsp:txBody>
      <dsp:txXfrm>
        <a:off x="3019778" y="546056"/>
        <a:ext cx="1554767" cy="1019620"/>
      </dsp:txXfrm>
    </dsp:sp>
    <dsp:sp modelId="{2320325A-8982-4B7C-8C2F-78085A46FEE1}">
      <dsp:nvSpPr>
        <dsp:cNvPr id="0" name=""/>
        <dsp:cNvSpPr/>
      </dsp:nvSpPr>
      <dsp:spPr>
        <a:xfrm>
          <a:off x="0" y="204813"/>
          <a:ext cx="6127023" cy="3372074"/>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B8E2-1E97-E04B-8567-3188FEC886D7}">
      <dsp:nvSpPr>
        <dsp:cNvPr id="0" name=""/>
        <dsp:cNvSpPr/>
      </dsp:nvSpPr>
      <dsp:spPr>
        <a:xfrm>
          <a:off x="0" y="337217"/>
          <a:ext cx="3586415" cy="3586415"/>
        </a:xfrm>
        <a:prstGeom prst="pie">
          <a:avLst>
            <a:gd name="adj1" fmla="val 5400000"/>
            <a:gd name="adj2" fmla="val 1620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D8C7FB-6E97-C949-B9D8-9B841967757D}">
      <dsp:nvSpPr>
        <dsp:cNvPr id="0" name=""/>
        <dsp:cNvSpPr/>
      </dsp:nvSpPr>
      <dsp:spPr>
        <a:xfrm>
          <a:off x="1793207" y="337217"/>
          <a:ext cx="4184151" cy="35864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Proactive</a:t>
          </a:r>
          <a:endParaRPr lang="en-US" sz="2800" kern="1200" dirty="0"/>
        </a:p>
      </dsp:txBody>
      <dsp:txXfrm>
        <a:off x="1793207" y="337217"/>
        <a:ext cx="2092075" cy="1075926"/>
      </dsp:txXfrm>
    </dsp:sp>
    <dsp:sp modelId="{02471CFB-113C-EA4F-847A-08128C77A9EE}">
      <dsp:nvSpPr>
        <dsp:cNvPr id="0" name=""/>
        <dsp:cNvSpPr/>
      </dsp:nvSpPr>
      <dsp:spPr>
        <a:xfrm>
          <a:off x="627623" y="1413144"/>
          <a:ext cx="2331167" cy="2331167"/>
        </a:xfrm>
        <a:prstGeom prst="pie">
          <a:avLst>
            <a:gd name="adj1" fmla="val 5400000"/>
            <a:gd name="adj2" fmla="val 16200000"/>
          </a:avLst>
        </a:prstGeom>
        <a:solidFill>
          <a:schemeClr val="accent1">
            <a:shade val="80000"/>
            <a:hueOff val="397264"/>
            <a:satOff val="-43687"/>
            <a:lumOff val="222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03FF9D-C075-8C4D-8448-A13D92812AFC}">
      <dsp:nvSpPr>
        <dsp:cNvPr id="0" name=""/>
        <dsp:cNvSpPr/>
      </dsp:nvSpPr>
      <dsp:spPr>
        <a:xfrm>
          <a:off x="1793207" y="1413144"/>
          <a:ext cx="4184151" cy="23311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Responsive</a:t>
          </a:r>
          <a:endParaRPr lang="en-US" sz="2800" kern="1200" dirty="0"/>
        </a:p>
      </dsp:txBody>
      <dsp:txXfrm>
        <a:off x="1793207" y="1413144"/>
        <a:ext cx="2092075" cy="1075923"/>
      </dsp:txXfrm>
    </dsp:sp>
    <dsp:sp modelId="{7935F484-E188-5249-94C8-FFAA34D76C46}">
      <dsp:nvSpPr>
        <dsp:cNvPr id="0" name=""/>
        <dsp:cNvSpPr/>
      </dsp:nvSpPr>
      <dsp:spPr>
        <a:xfrm>
          <a:off x="1255245" y="2489067"/>
          <a:ext cx="1075923" cy="1075923"/>
        </a:xfrm>
        <a:prstGeom prst="pie">
          <a:avLst>
            <a:gd name="adj1" fmla="val 5400000"/>
            <a:gd name="adj2" fmla="val 16200000"/>
          </a:avLst>
        </a:prstGeom>
        <a:solidFill>
          <a:schemeClr val="accent1">
            <a:shade val="80000"/>
            <a:hueOff val="794528"/>
            <a:satOff val="-87374"/>
            <a:lumOff val="444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57BE350-67A2-1C48-A2F3-62118F111648}">
      <dsp:nvSpPr>
        <dsp:cNvPr id="0" name=""/>
        <dsp:cNvSpPr/>
      </dsp:nvSpPr>
      <dsp:spPr>
        <a:xfrm>
          <a:off x="1793207" y="2489067"/>
          <a:ext cx="4184151" cy="107592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Reactive</a:t>
          </a:r>
          <a:endParaRPr lang="en-US" sz="2800" kern="1200" dirty="0"/>
        </a:p>
      </dsp:txBody>
      <dsp:txXfrm>
        <a:off x="1793207" y="2489067"/>
        <a:ext cx="2092075" cy="1075923"/>
      </dsp:txXfrm>
    </dsp:sp>
    <dsp:sp modelId="{E4578975-D071-5C49-BC20-96B33B927C76}">
      <dsp:nvSpPr>
        <dsp:cNvPr id="0" name=""/>
        <dsp:cNvSpPr/>
      </dsp:nvSpPr>
      <dsp:spPr>
        <a:xfrm>
          <a:off x="3885283" y="337217"/>
          <a:ext cx="2092075" cy="1075926"/>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Internal</a:t>
          </a:r>
          <a:endParaRPr lang="en-US" sz="2800" kern="1200" dirty="0"/>
        </a:p>
        <a:p>
          <a:pPr marL="285750" lvl="1" indent="-285750" algn="l" defTabSz="1244600">
            <a:lnSpc>
              <a:spcPct val="90000"/>
            </a:lnSpc>
            <a:spcBef>
              <a:spcPct val="0"/>
            </a:spcBef>
            <a:spcAft>
              <a:spcPct val="15000"/>
            </a:spcAft>
            <a:buChar char="••"/>
          </a:pPr>
          <a:r>
            <a:rPr lang="en-US" sz="2800" kern="1200" dirty="0" smtClean="0"/>
            <a:t>External</a:t>
          </a:r>
          <a:endParaRPr lang="en-US" sz="2800" kern="1200" dirty="0"/>
        </a:p>
      </dsp:txBody>
      <dsp:txXfrm>
        <a:off x="3885283" y="337217"/>
        <a:ext cx="2092075" cy="1075926"/>
      </dsp:txXfrm>
    </dsp:sp>
    <dsp:sp modelId="{7A0E932E-C12F-CA4F-ACA0-43489BDA6FF4}">
      <dsp:nvSpPr>
        <dsp:cNvPr id="0" name=""/>
        <dsp:cNvSpPr/>
      </dsp:nvSpPr>
      <dsp:spPr>
        <a:xfrm>
          <a:off x="3885283" y="1413144"/>
          <a:ext cx="2092075" cy="1075923"/>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Internal</a:t>
          </a:r>
          <a:endParaRPr lang="en-US" sz="2800" kern="1200" dirty="0"/>
        </a:p>
        <a:p>
          <a:pPr marL="285750" lvl="1" indent="-285750" algn="l" defTabSz="1244600">
            <a:lnSpc>
              <a:spcPct val="90000"/>
            </a:lnSpc>
            <a:spcBef>
              <a:spcPct val="0"/>
            </a:spcBef>
            <a:spcAft>
              <a:spcPct val="15000"/>
            </a:spcAft>
            <a:buChar char="••"/>
          </a:pPr>
          <a:r>
            <a:rPr lang="en-US" sz="2800" kern="1200" dirty="0" smtClean="0"/>
            <a:t>External</a:t>
          </a:r>
          <a:endParaRPr lang="en-US" sz="2800" kern="1200" dirty="0"/>
        </a:p>
      </dsp:txBody>
      <dsp:txXfrm>
        <a:off x="3885283" y="1413144"/>
        <a:ext cx="2092075" cy="1075923"/>
      </dsp:txXfrm>
    </dsp:sp>
    <dsp:sp modelId="{FA2FE25B-BC00-7446-8239-685363580F0C}">
      <dsp:nvSpPr>
        <dsp:cNvPr id="0" name=""/>
        <dsp:cNvSpPr/>
      </dsp:nvSpPr>
      <dsp:spPr>
        <a:xfrm>
          <a:off x="3885283" y="2489067"/>
          <a:ext cx="2092075" cy="1075923"/>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Internal</a:t>
          </a:r>
          <a:endParaRPr lang="en-US" sz="2800" kern="1200" dirty="0"/>
        </a:p>
        <a:p>
          <a:pPr marL="285750" lvl="1" indent="-285750" algn="l" defTabSz="1244600">
            <a:lnSpc>
              <a:spcPct val="90000"/>
            </a:lnSpc>
            <a:spcBef>
              <a:spcPct val="0"/>
            </a:spcBef>
            <a:spcAft>
              <a:spcPct val="15000"/>
            </a:spcAft>
            <a:buChar char="••"/>
          </a:pPr>
          <a:r>
            <a:rPr lang="en-US" sz="2800" kern="1200" dirty="0" smtClean="0"/>
            <a:t>External</a:t>
          </a:r>
          <a:endParaRPr lang="en-US" sz="2800" kern="1200" dirty="0"/>
        </a:p>
      </dsp:txBody>
      <dsp:txXfrm>
        <a:off x="3885283" y="2489067"/>
        <a:ext cx="2092075" cy="1075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342C6-CA2B-674C-B5D6-78B6B640D6BC}">
      <dsp:nvSpPr>
        <dsp:cNvPr id="0" name=""/>
        <dsp:cNvSpPr/>
      </dsp:nvSpPr>
      <dsp:spPr>
        <a:xfrm rot="16200000">
          <a:off x="537994" y="-537994"/>
          <a:ext cx="2380394" cy="3456384"/>
        </a:xfrm>
        <a:prstGeom prst="round1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Academic Development Unit</a:t>
          </a:r>
        </a:p>
      </dsp:txBody>
      <dsp:txXfrm rot="5400000">
        <a:off x="0" y="0"/>
        <a:ext cx="3456384" cy="1785295"/>
      </dsp:txXfrm>
    </dsp:sp>
    <dsp:sp modelId="{0BCD4973-6591-2A49-B10D-6C2513AF5E7A}">
      <dsp:nvSpPr>
        <dsp:cNvPr id="0" name=""/>
        <dsp:cNvSpPr/>
      </dsp:nvSpPr>
      <dsp:spPr>
        <a:xfrm>
          <a:off x="3456384" y="0"/>
          <a:ext cx="3456384" cy="2380394"/>
        </a:xfrm>
        <a:prstGeom prst="round1Rect">
          <a:avLst/>
        </a:prstGeom>
        <a:solidFill>
          <a:schemeClr val="accent1">
            <a:shade val="80000"/>
            <a:hueOff val="264843"/>
            <a:satOff val="-29125"/>
            <a:lumOff val="148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Student Learning Service</a:t>
          </a:r>
        </a:p>
        <a:p>
          <a:pPr lvl="0" algn="ctr" defTabSz="977900">
            <a:lnSpc>
              <a:spcPct val="90000"/>
            </a:lnSpc>
            <a:spcBef>
              <a:spcPct val="0"/>
            </a:spcBef>
            <a:spcAft>
              <a:spcPct val="35000"/>
            </a:spcAft>
          </a:pPr>
          <a:r>
            <a:rPr lang="en-US" sz="2200" kern="1200" dirty="0" smtClean="0"/>
            <a:t>&amp; </a:t>
          </a:r>
        </a:p>
        <a:p>
          <a:pPr lvl="0" algn="ctr" defTabSz="977900">
            <a:lnSpc>
              <a:spcPct val="90000"/>
            </a:lnSpc>
            <a:spcBef>
              <a:spcPct val="0"/>
            </a:spcBef>
            <a:spcAft>
              <a:spcPct val="35000"/>
            </a:spcAft>
          </a:pPr>
          <a:r>
            <a:rPr lang="en-US" sz="2200" kern="1200" dirty="0" smtClean="0"/>
            <a:t>Writing Centre</a:t>
          </a:r>
        </a:p>
      </dsp:txBody>
      <dsp:txXfrm>
        <a:off x="3456384" y="0"/>
        <a:ext cx="3456384" cy="1785295"/>
      </dsp:txXfrm>
    </dsp:sp>
    <dsp:sp modelId="{42307AEB-B71C-9B4C-9FD5-4834FAE6764B}">
      <dsp:nvSpPr>
        <dsp:cNvPr id="0" name=""/>
        <dsp:cNvSpPr/>
      </dsp:nvSpPr>
      <dsp:spPr>
        <a:xfrm rot="10800000">
          <a:off x="0" y="2380394"/>
          <a:ext cx="3456384" cy="2380394"/>
        </a:xfrm>
        <a:prstGeom prst="round1Rect">
          <a:avLst/>
        </a:prstGeom>
        <a:solidFill>
          <a:schemeClr val="accent1">
            <a:shade val="80000"/>
            <a:hueOff val="529685"/>
            <a:satOff val="-58249"/>
            <a:lumOff val="296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Learning &amp; Technology Unit</a:t>
          </a:r>
          <a:endParaRPr lang="en-US" sz="2200" kern="1200" dirty="0"/>
        </a:p>
      </dsp:txBody>
      <dsp:txXfrm rot="10800000">
        <a:off x="0" y="2975492"/>
        <a:ext cx="3456384" cy="1785295"/>
      </dsp:txXfrm>
    </dsp:sp>
    <dsp:sp modelId="{6B602034-BC22-1841-941C-BAB2107D45F9}">
      <dsp:nvSpPr>
        <dsp:cNvPr id="0" name=""/>
        <dsp:cNvSpPr/>
      </dsp:nvSpPr>
      <dsp:spPr>
        <a:xfrm rot="5400000">
          <a:off x="3994378" y="1842399"/>
          <a:ext cx="2380394" cy="3456384"/>
        </a:xfrm>
        <a:prstGeom prst="round1Rect">
          <a:avLst/>
        </a:prstGeom>
        <a:solidFill>
          <a:schemeClr val="accent1">
            <a:shade val="80000"/>
            <a:hueOff val="794528"/>
            <a:satOff val="-87374"/>
            <a:lumOff val="444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Media Production</a:t>
          </a:r>
          <a:endParaRPr lang="en-US" sz="2200" kern="1200" dirty="0">
            <a:solidFill>
              <a:schemeClr val="tx1"/>
            </a:solidFill>
          </a:endParaRPr>
        </a:p>
      </dsp:txBody>
      <dsp:txXfrm rot="-5400000">
        <a:off x="3456384" y="2975492"/>
        <a:ext cx="3456384" cy="1785295"/>
      </dsp:txXfrm>
    </dsp:sp>
    <dsp:sp modelId="{B5063F92-0CC2-4B45-9655-C3340937E0EE}">
      <dsp:nvSpPr>
        <dsp:cNvPr id="0" name=""/>
        <dsp:cNvSpPr/>
      </dsp:nvSpPr>
      <dsp:spPr>
        <a:xfrm>
          <a:off x="2419468" y="1785295"/>
          <a:ext cx="2073830" cy="1190197"/>
        </a:xfrm>
        <a:prstGeom prst="roundRect">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Director &amp; Admin Team</a:t>
          </a:r>
          <a:endParaRPr lang="en-US" sz="2200" kern="1200" dirty="0"/>
        </a:p>
      </dsp:txBody>
      <dsp:txXfrm>
        <a:off x="2477569" y="1843396"/>
        <a:ext cx="1957628" cy="1073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2A6D0-4BD2-FB4D-B817-94720CE04371}">
      <dsp:nvSpPr>
        <dsp:cNvPr id="0" name=""/>
        <dsp:cNvSpPr/>
      </dsp:nvSpPr>
      <dsp:spPr>
        <a:xfrm>
          <a:off x="1240768" y="286537"/>
          <a:ext cx="3881818" cy="3881818"/>
        </a:xfrm>
        <a:prstGeom prst="pie">
          <a:avLst>
            <a:gd name="adj1" fmla="val 16200000"/>
            <a:gd name="adj2" fmla="val 0"/>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Research</a:t>
          </a:r>
          <a:r>
            <a:rPr lang="en-US" sz="1800" kern="1200" baseline="0" dirty="0" smtClean="0"/>
            <a:t> / scholarship educational income</a:t>
          </a:r>
          <a:endParaRPr lang="en-US" sz="1800" kern="1200" dirty="0"/>
        </a:p>
      </dsp:txBody>
      <dsp:txXfrm>
        <a:off x="3301366" y="1091090"/>
        <a:ext cx="1432575" cy="1062878"/>
      </dsp:txXfrm>
    </dsp:sp>
    <dsp:sp modelId="{44A189EA-6B35-474A-8AC4-EF32E1556172}">
      <dsp:nvSpPr>
        <dsp:cNvPr id="0" name=""/>
        <dsp:cNvSpPr/>
      </dsp:nvSpPr>
      <dsp:spPr>
        <a:xfrm>
          <a:off x="1240768" y="416856"/>
          <a:ext cx="3881818" cy="3881818"/>
        </a:xfrm>
        <a:prstGeom prst="pie">
          <a:avLst>
            <a:gd name="adj1" fmla="val 0"/>
            <a:gd name="adj2" fmla="val 5400000"/>
          </a:avLst>
        </a:prstGeom>
        <a:solidFill>
          <a:srgbClr val="1B8967"/>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Graduation</a:t>
          </a:r>
          <a:r>
            <a:rPr lang="en-US" sz="1800" kern="1200" baseline="0" dirty="0" smtClean="0"/>
            <a:t> DVDs etc</a:t>
          </a:r>
          <a:endParaRPr lang="en-US" sz="1800" kern="1200" dirty="0"/>
        </a:p>
      </dsp:txBody>
      <dsp:txXfrm>
        <a:off x="3301366" y="2431242"/>
        <a:ext cx="1432575" cy="1062878"/>
      </dsp:txXfrm>
    </dsp:sp>
    <dsp:sp modelId="{F382F29E-BAB9-B749-A027-F2B5A908FFF9}">
      <dsp:nvSpPr>
        <dsp:cNvPr id="0" name=""/>
        <dsp:cNvSpPr/>
      </dsp:nvSpPr>
      <dsp:spPr>
        <a:xfrm>
          <a:off x="1139796" y="416856"/>
          <a:ext cx="3823124" cy="3881818"/>
        </a:xfrm>
        <a:prstGeom prst="pie">
          <a:avLst>
            <a:gd name="adj1" fmla="val 5400000"/>
            <a:gd name="adj2" fmla="val 10800000"/>
          </a:avLst>
        </a:prstGeom>
        <a:solidFill>
          <a:srgbClr val="5AA6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Academic</a:t>
          </a:r>
          <a:r>
            <a:rPr lang="en-US" sz="1800" kern="1200" baseline="0" dirty="0" smtClean="0">
              <a:solidFill>
                <a:schemeClr val="tx1"/>
              </a:solidFill>
            </a:rPr>
            <a:t> dev in the international arena</a:t>
          </a:r>
          <a:endParaRPr lang="en-US" sz="1800" kern="1200" dirty="0">
            <a:solidFill>
              <a:schemeClr val="tx1"/>
            </a:solidFill>
          </a:endParaRPr>
        </a:p>
      </dsp:txBody>
      <dsp:txXfrm>
        <a:off x="1522564" y="2431242"/>
        <a:ext cx="1410915" cy="1062878"/>
      </dsp:txXfrm>
    </dsp:sp>
    <dsp:sp modelId="{8CF16ED0-E065-4978-BA78-86489B2381B7}">
      <dsp:nvSpPr>
        <dsp:cNvPr id="0" name=""/>
        <dsp:cNvSpPr/>
      </dsp:nvSpPr>
      <dsp:spPr>
        <a:xfrm>
          <a:off x="1110450" y="286537"/>
          <a:ext cx="3881818" cy="3881818"/>
        </a:xfrm>
        <a:prstGeom prst="pie">
          <a:avLst>
            <a:gd name="adj1" fmla="val 10800000"/>
            <a:gd name="adj2" fmla="val 16200000"/>
          </a:avLst>
        </a:prstGeom>
        <a:solidFill>
          <a:srgbClr val="65FF9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General CPD</a:t>
          </a:r>
          <a:endParaRPr lang="en-US" sz="1800" kern="1200" dirty="0">
            <a:solidFill>
              <a:schemeClr val="tx1"/>
            </a:solidFill>
          </a:endParaRPr>
        </a:p>
      </dsp:txBody>
      <dsp:txXfrm>
        <a:off x="1499094" y="1091090"/>
        <a:ext cx="1432575" cy="1062878"/>
      </dsp:txXfrm>
    </dsp:sp>
    <dsp:sp modelId="{027B789D-09F8-9848-94F0-97B8342BB247}">
      <dsp:nvSpPr>
        <dsp:cNvPr id="0" name=""/>
        <dsp:cNvSpPr/>
      </dsp:nvSpPr>
      <dsp:spPr>
        <a:xfrm>
          <a:off x="1000465" y="46234"/>
          <a:ext cx="4362424" cy="4362424"/>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57B5F87-935E-9041-988D-035EBC9760C5}">
      <dsp:nvSpPr>
        <dsp:cNvPr id="0" name=""/>
        <dsp:cNvSpPr/>
      </dsp:nvSpPr>
      <dsp:spPr>
        <a:xfrm>
          <a:off x="1000465" y="176553"/>
          <a:ext cx="4362424" cy="4362424"/>
        </a:xfrm>
        <a:prstGeom prst="circularArrow">
          <a:avLst>
            <a:gd name="adj1" fmla="val 5085"/>
            <a:gd name="adj2" fmla="val 327528"/>
            <a:gd name="adj3" fmla="val 5072472"/>
            <a:gd name="adj4" fmla="val 0"/>
            <a:gd name="adj5" fmla="val 5932"/>
          </a:avLst>
        </a:prstGeom>
        <a:solidFill>
          <a:schemeClr val="accent1">
            <a:shade val="90000"/>
            <a:hueOff val="268322"/>
            <a:satOff val="-29053"/>
            <a:lumOff val="1447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174751D-FBF2-E74D-BEEB-359BAE33A6AA}">
      <dsp:nvSpPr>
        <dsp:cNvPr id="0" name=""/>
        <dsp:cNvSpPr/>
      </dsp:nvSpPr>
      <dsp:spPr>
        <a:xfrm>
          <a:off x="870419" y="176553"/>
          <a:ext cx="4362424" cy="4362424"/>
        </a:xfrm>
        <a:prstGeom prst="circularArrow">
          <a:avLst>
            <a:gd name="adj1" fmla="val 5085"/>
            <a:gd name="adj2" fmla="val 327528"/>
            <a:gd name="adj3" fmla="val 10472472"/>
            <a:gd name="adj4" fmla="val 5400000"/>
            <a:gd name="adj5" fmla="val 5932"/>
          </a:avLst>
        </a:prstGeom>
        <a:solidFill>
          <a:schemeClr val="accent1">
            <a:shade val="90000"/>
            <a:hueOff val="536643"/>
            <a:satOff val="-58105"/>
            <a:lumOff val="2894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642527-C98B-4B34-BB5A-621A75B8C152}">
      <dsp:nvSpPr>
        <dsp:cNvPr id="0" name=""/>
        <dsp:cNvSpPr/>
      </dsp:nvSpPr>
      <dsp:spPr>
        <a:xfrm>
          <a:off x="870147" y="46234"/>
          <a:ext cx="4362424" cy="4362424"/>
        </a:xfrm>
        <a:prstGeom prst="circularArrow">
          <a:avLst>
            <a:gd name="adj1" fmla="val 5085"/>
            <a:gd name="adj2" fmla="val 327528"/>
            <a:gd name="adj3" fmla="val 15872472"/>
            <a:gd name="adj4" fmla="val 10800000"/>
            <a:gd name="adj5" fmla="val 5932"/>
          </a:avLst>
        </a:prstGeom>
        <a:solidFill>
          <a:schemeClr val="accent1">
            <a:shade val="90000"/>
            <a:hueOff val="804965"/>
            <a:satOff val="-87158"/>
            <a:lumOff val="4341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BD87B-091A-466A-BCF1-29A9FBD2C84F}">
      <dsp:nvSpPr>
        <dsp:cNvPr id="0" name=""/>
        <dsp:cNvSpPr/>
      </dsp:nvSpPr>
      <dsp:spPr>
        <a:xfrm>
          <a:off x="2023381" y="210532"/>
          <a:ext cx="4178264" cy="14510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2DF89-3E46-4B74-B31A-4D6828440EC3}">
      <dsp:nvSpPr>
        <dsp:cNvPr id="0" name=""/>
        <dsp:cNvSpPr/>
      </dsp:nvSpPr>
      <dsp:spPr>
        <a:xfrm>
          <a:off x="3714121" y="3763677"/>
          <a:ext cx="809741" cy="518234"/>
        </a:xfrm>
        <a:prstGeom prst="down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D70049C-1E7E-4A45-BEE7-2F110240E799}">
      <dsp:nvSpPr>
        <dsp:cNvPr id="0" name=""/>
        <dsp:cNvSpPr/>
      </dsp:nvSpPr>
      <dsp:spPr>
        <a:xfrm>
          <a:off x="2245458" y="4210654"/>
          <a:ext cx="3886758" cy="97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a:t>Graduate </a:t>
          </a:r>
          <a:r>
            <a:rPr lang="en-GB" sz="3100" kern="1200" dirty="0" smtClean="0"/>
            <a:t>Attributes</a:t>
          </a:r>
          <a:endParaRPr lang="en-GB" sz="3100" kern="1200" dirty="0"/>
        </a:p>
      </dsp:txBody>
      <dsp:txXfrm>
        <a:off x="2245458" y="4210654"/>
        <a:ext cx="3886758" cy="971689"/>
      </dsp:txXfrm>
    </dsp:sp>
    <dsp:sp modelId="{C4842323-8ED2-4F69-89E9-FA61071F0F64}">
      <dsp:nvSpPr>
        <dsp:cNvPr id="0" name=""/>
        <dsp:cNvSpPr/>
      </dsp:nvSpPr>
      <dsp:spPr>
        <a:xfrm>
          <a:off x="3542456" y="1773657"/>
          <a:ext cx="1457534" cy="1457534"/>
        </a:xfrm>
        <a:prstGeom prst="ellipse">
          <a:avLst/>
        </a:prstGeom>
        <a:solidFill>
          <a:schemeClr val="accent1">
            <a:lumMod val="25000"/>
            <a:lumOff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PDP</a:t>
          </a:r>
        </a:p>
      </dsp:txBody>
      <dsp:txXfrm>
        <a:off x="3755907" y="1987108"/>
        <a:ext cx="1030632" cy="1030632"/>
      </dsp:txXfrm>
    </dsp:sp>
    <dsp:sp modelId="{DF043710-624A-49BA-BED0-C63168412D21}">
      <dsp:nvSpPr>
        <dsp:cNvPr id="0" name=""/>
        <dsp:cNvSpPr/>
      </dsp:nvSpPr>
      <dsp:spPr>
        <a:xfrm>
          <a:off x="2400149" y="680182"/>
          <a:ext cx="1656254" cy="1457534"/>
        </a:xfrm>
        <a:prstGeom prst="ellipse">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Research-teaching linkages</a:t>
          </a:r>
        </a:p>
      </dsp:txBody>
      <dsp:txXfrm>
        <a:off x="2642702" y="893633"/>
        <a:ext cx="1171148" cy="1030632"/>
      </dsp:txXfrm>
    </dsp:sp>
    <dsp:sp modelId="{09072E18-7F30-43AF-B306-FFF4D3A679EA}">
      <dsp:nvSpPr>
        <dsp:cNvPr id="0" name=""/>
        <dsp:cNvSpPr/>
      </dsp:nvSpPr>
      <dsp:spPr>
        <a:xfrm>
          <a:off x="3989433" y="327783"/>
          <a:ext cx="1457534" cy="1457534"/>
        </a:xfrm>
        <a:prstGeom prst="ellipse">
          <a:avLst/>
        </a:prstGeom>
        <a:solidFill>
          <a:srgbClr val="CC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Employ-ability</a:t>
          </a:r>
        </a:p>
      </dsp:txBody>
      <dsp:txXfrm>
        <a:off x="4202884" y="541234"/>
        <a:ext cx="1030632" cy="1030632"/>
      </dsp:txXfrm>
    </dsp:sp>
    <dsp:sp modelId="{1CEC64B8-359E-4065-87A8-8AB10086E135}">
      <dsp:nvSpPr>
        <dsp:cNvPr id="0" name=""/>
        <dsp:cNvSpPr/>
      </dsp:nvSpPr>
      <dsp:spPr>
        <a:xfrm>
          <a:off x="1851716" y="32389"/>
          <a:ext cx="4534551" cy="3627640"/>
        </a:xfrm>
        <a:prstGeom prst="funnel">
          <a:avLst/>
        </a:prstGeom>
        <a:solidFill>
          <a:schemeClr val="accent3">
            <a:lumMod val="75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39A1B-62C1-4F99-BDD4-1D0AFA4A2C65}">
      <dsp:nvSpPr>
        <dsp:cNvPr id="0" name=""/>
        <dsp:cNvSpPr/>
      </dsp:nvSpPr>
      <dsp:spPr>
        <a:xfrm>
          <a:off x="628649" y="0"/>
          <a:ext cx="7124700" cy="3451448"/>
        </a:xfrm>
        <a:prstGeom prst="rightArrow">
          <a:avLst/>
        </a:prstGeom>
        <a:solidFill>
          <a:srgbClr val="008000"/>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DE73C96C-7153-41F4-94BF-2A2665D93376}">
      <dsp:nvSpPr>
        <dsp:cNvPr id="0" name=""/>
        <dsp:cNvSpPr/>
      </dsp:nvSpPr>
      <dsp:spPr>
        <a:xfrm>
          <a:off x="9004" y="1035434"/>
          <a:ext cx="2697956" cy="1380579"/>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Graduate Attributes project (2009-11)</a:t>
          </a:r>
          <a:endParaRPr lang="en-GB" sz="2400" kern="1200" dirty="0"/>
        </a:p>
      </dsp:txBody>
      <dsp:txXfrm>
        <a:off x="76398" y="1102828"/>
        <a:ext cx="2563168" cy="1245791"/>
      </dsp:txXfrm>
    </dsp:sp>
    <dsp:sp modelId="{7A66DAAD-0D4C-441D-B144-7AC23A0C5860}">
      <dsp:nvSpPr>
        <dsp:cNvPr id="0" name=""/>
        <dsp:cNvSpPr/>
      </dsp:nvSpPr>
      <dsp:spPr>
        <a:xfrm>
          <a:off x="2842021" y="1035434"/>
          <a:ext cx="2697956" cy="1380579"/>
        </a:xfrm>
        <a:prstGeom prst="roundRect">
          <a:avLst/>
        </a:prstGeom>
        <a:solidFill>
          <a:schemeClr val="accent1">
            <a:lumMod val="90000"/>
            <a:lum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Graduate attributes &amp; international students project (2011-12)</a:t>
          </a:r>
          <a:endParaRPr lang="en-GB" sz="1800" kern="1200" dirty="0"/>
        </a:p>
      </dsp:txBody>
      <dsp:txXfrm>
        <a:off x="2909415" y="1102828"/>
        <a:ext cx="2563168" cy="1245791"/>
      </dsp:txXfrm>
    </dsp:sp>
    <dsp:sp modelId="{6F49C482-057F-404E-9E63-CA6C85DC7155}">
      <dsp:nvSpPr>
        <dsp:cNvPr id="0" name=""/>
        <dsp:cNvSpPr/>
      </dsp:nvSpPr>
      <dsp:spPr>
        <a:xfrm>
          <a:off x="5675039" y="1035434"/>
          <a:ext cx="2697956" cy="1380579"/>
        </a:xfrm>
        <a:prstGeom prst="roundRect">
          <a:avLst/>
        </a:prstGeom>
        <a:solidFill>
          <a:srgbClr val="0470C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Curriculum mapping and assessment blue-printing project</a:t>
          </a:r>
        </a:p>
        <a:p>
          <a:pPr lvl="0" algn="ctr" defTabSz="800100">
            <a:lnSpc>
              <a:spcPct val="90000"/>
            </a:lnSpc>
            <a:spcBef>
              <a:spcPct val="0"/>
            </a:spcBef>
            <a:spcAft>
              <a:spcPct val="35000"/>
            </a:spcAft>
          </a:pPr>
          <a:r>
            <a:rPr lang="en-GB" sz="1800" kern="1200" dirty="0" smtClean="0"/>
            <a:t>(2012-14)</a:t>
          </a:r>
          <a:endParaRPr lang="en-GB" sz="1800" kern="1200" dirty="0"/>
        </a:p>
      </dsp:txBody>
      <dsp:txXfrm>
        <a:off x="5742433" y="1102828"/>
        <a:ext cx="2563168" cy="1245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24C90-CC32-4D44-BD93-C3A4180B8AC4}">
      <dsp:nvSpPr>
        <dsp:cNvPr id="0" name=""/>
        <dsp:cNvSpPr/>
      </dsp:nvSpPr>
      <dsp:spPr>
        <a:xfrm>
          <a:off x="1596474" y="276955"/>
          <a:ext cx="3579114" cy="3579114"/>
        </a:xfrm>
        <a:prstGeom prst="pie">
          <a:avLst>
            <a:gd name="adj1" fmla="val 16200000"/>
            <a:gd name="adj2" fmla="val 180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Arial"/>
              <a:cs typeface="Arial"/>
            </a:rPr>
            <a:t>Personal dimension</a:t>
          </a:r>
          <a:endParaRPr lang="en-US" sz="2100" kern="1200" dirty="0">
            <a:latin typeface="Arial"/>
            <a:cs typeface="Arial"/>
          </a:endParaRPr>
        </a:p>
      </dsp:txBody>
      <dsp:txXfrm>
        <a:off x="3482752" y="1035386"/>
        <a:ext cx="1278255" cy="1065212"/>
      </dsp:txXfrm>
    </dsp:sp>
    <dsp:sp modelId="{5A89252B-F3CF-F942-B6AD-DDBC84054630}">
      <dsp:nvSpPr>
        <dsp:cNvPr id="0" name=""/>
        <dsp:cNvSpPr/>
      </dsp:nvSpPr>
      <dsp:spPr>
        <a:xfrm>
          <a:off x="1522761" y="404780"/>
          <a:ext cx="3579114" cy="3579114"/>
        </a:xfrm>
        <a:prstGeom prst="pie">
          <a:avLst>
            <a:gd name="adj1" fmla="val 1800000"/>
            <a:gd name="adj2" fmla="val 9000000"/>
          </a:avLst>
        </a:prstGeom>
        <a:solidFill>
          <a:schemeClr val="accent1">
            <a:shade val="80000"/>
            <a:hueOff val="397264"/>
            <a:satOff val="-43687"/>
            <a:lumOff val="222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smtClean="0">
              <a:latin typeface="Arial"/>
              <a:cs typeface="Arial"/>
            </a:rPr>
            <a:t>Transferable dimension</a:t>
          </a:r>
          <a:endParaRPr lang="en-US" sz="2100" kern="1200" dirty="0">
            <a:latin typeface="Arial"/>
            <a:cs typeface="Arial"/>
          </a:endParaRPr>
        </a:p>
      </dsp:txBody>
      <dsp:txXfrm>
        <a:off x="2374931" y="2726944"/>
        <a:ext cx="1917382" cy="937387"/>
      </dsp:txXfrm>
    </dsp:sp>
    <dsp:sp modelId="{08DC36AF-19B1-6243-9916-5BFEF2BD63DF}">
      <dsp:nvSpPr>
        <dsp:cNvPr id="0" name=""/>
        <dsp:cNvSpPr/>
      </dsp:nvSpPr>
      <dsp:spPr>
        <a:xfrm>
          <a:off x="1449048" y="276955"/>
          <a:ext cx="3579114" cy="3579114"/>
        </a:xfrm>
        <a:prstGeom prst="pie">
          <a:avLst>
            <a:gd name="adj1" fmla="val 9000000"/>
            <a:gd name="adj2" fmla="val 16200000"/>
          </a:avLst>
        </a:prstGeom>
        <a:solidFill>
          <a:schemeClr val="accent1">
            <a:shade val="80000"/>
            <a:hueOff val="794528"/>
            <a:satOff val="-87374"/>
            <a:lumOff val="444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Arial"/>
              <a:cs typeface="Arial"/>
            </a:rPr>
            <a:t>Academic dimension</a:t>
          </a:r>
          <a:endParaRPr lang="en-US" sz="2100" kern="1200" dirty="0">
            <a:solidFill>
              <a:srgbClr val="000000"/>
            </a:solidFill>
            <a:latin typeface="Arial"/>
            <a:cs typeface="Arial"/>
          </a:endParaRPr>
        </a:p>
      </dsp:txBody>
      <dsp:txXfrm>
        <a:off x="1863629" y="1035386"/>
        <a:ext cx="1278255" cy="1065212"/>
      </dsp:txXfrm>
    </dsp:sp>
    <dsp:sp modelId="{618456F3-E132-3A42-AFDA-B58D675CBC61}">
      <dsp:nvSpPr>
        <dsp:cNvPr id="0" name=""/>
        <dsp:cNvSpPr/>
      </dsp:nvSpPr>
      <dsp:spPr>
        <a:xfrm>
          <a:off x="1375205" y="55391"/>
          <a:ext cx="4022242" cy="4022242"/>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9C66C9-1633-174A-A283-395A53B1469B}">
      <dsp:nvSpPr>
        <dsp:cNvPr id="0" name=""/>
        <dsp:cNvSpPr/>
      </dsp:nvSpPr>
      <dsp:spPr>
        <a:xfrm>
          <a:off x="1332570" y="133516"/>
          <a:ext cx="4022242" cy="4022242"/>
        </a:xfrm>
        <a:prstGeom prst="circularArrow">
          <a:avLst>
            <a:gd name="adj1" fmla="val 5085"/>
            <a:gd name="adj2" fmla="val 327528"/>
            <a:gd name="adj3" fmla="val 8671970"/>
            <a:gd name="adj4" fmla="val 1800502"/>
            <a:gd name="adj5" fmla="val 5932"/>
          </a:avLst>
        </a:prstGeom>
        <a:solidFill>
          <a:schemeClr val="accent1">
            <a:shade val="90000"/>
            <a:hueOff val="402482"/>
            <a:satOff val="-43579"/>
            <a:lumOff val="2170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1AB25D-CAC9-3149-A27C-71A8F5888D50}">
      <dsp:nvSpPr>
        <dsp:cNvPr id="0" name=""/>
        <dsp:cNvSpPr/>
      </dsp:nvSpPr>
      <dsp:spPr>
        <a:xfrm>
          <a:off x="1227189" y="55391"/>
          <a:ext cx="4022242" cy="4022242"/>
        </a:xfrm>
        <a:prstGeom prst="circularArrow">
          <a:avLst>
            <a:gd name="adj1" fmla="val 5085"/>
            <a:gd name="adj2" fmla="val 327528"/>
            <a:gd name="adj3" fmla="val 15873039"/>
            <a:gd name="adj4" fmla="val 9000000"/>
            <a:gd name="adj5" fmla="val 5932"/>
          </a:avLst>
        </a:prstGeom>
        <a:solidFill>
          <a:schemeClr val="accent1">
            <a:shade val="90000"/>
            <a:hueOff val="804965"/>
            <a:satOff val="-87158"/>
            <a:lumOff val="4341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8839B-992E-4796-8B5F-3C5D9109BACD}">
      <dsp:nvSpPr>
        <dsp:cNvPr id="0" name=""/>
        <dsp:cNvSpPr/>
      </dsp:nvSpPr>
      <dsp:spPr>
        <a:xfrm>
          <a:off x="0" y="3794296"/>
          <a:ext cx="8151440" cy="1245372"/>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solidFill>
                <a:srgbClr val="000000"/>
              </a:solidFill>
            </a:rPr>
            <a:t>Practical support</a:t>
          </a:r>
          <a:endParaRPr lang="en-GB" sz="2800" kern="1200" dirty="0">
            <a:solidFill>
              <a:srgbClr val="000000"/>
            </a:solidFill>
          </a:endParaRPr>
        </a:p>
      </dsp:txBody>
      <dsp:txXfrm>
        <a:off x="0" y="3794296"/>
        <a:ext cx="8151440" cy="672501"/>
      </dsp:txXfrm>
    </dsp:sp>
    <dsp:sp modelId="{0B41B39B-54AF-469A-880C-D6C7911893E9}">
      <dsp:nvSpPr>
        <dsp:cNvPr id="0" name=""/>
        <dsp:cNvSpPr/>
      </dsp:nvSpPr>
      <dsp:spPr>
        <a:xfrm>
          <a:off x="1517" y="4441890"/>
          <a:ext cx="1926414" cy="57287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TELT Contacts</a:t>
          </a:r>
          <a:endParaRPr lang="en-GB" sz="2000" kern="1200" dirty="0"/>
        </a:p>
      </dsp:txBody>
      <dsp:txXfrm>
        <a:off x="1517" y="4441890"/>
        <a:ext cx="1926414" cy="572871"/>
      </dsp:txXfrm>
    </dsp:sp>
    <dsp:sp modelId="{51159C7C-A36B-44A0-A518-2D3015B58AA9}">
      <dsp:nvSpPr>
        <dsp:cNvPr id="0" name=""/>
        <dsp:cNvSpPr/>
      </dsp:nvSpPr>
      <dsp:spPr>
        <a:xfrm>
          <a:off x="1927931" y="4441890"/>
          <a:ext cx="2369162" cy="57287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L&amp;T Development Fund</a:t>
          </a:r>
          <a:endParaRPr lang="en-GB" sz="1800" kern="1200" dirty="0"/>
        </a:p>
      </dsp:txBody>
      <dsp:txXfrm>
        <a:off x="1927931" y="4441890"/>
        <a:ext cx="2369162" cy="572871"/>
      </dsp:txXfrm>
    </dsp:sp>
    <dsp:sp modelId="{B14CE427-7669-45EA-A64A-E82AB16F8A51}">
      <dsp:nvSpPr>
        <dsp:cNvPr id="0" name=""/>
        <dsp:cNvSpPr/>
      </dsp:nvSpPr>
      <dsp:spPr>
        <a:xfrm>
          <a:off x="4297093" y="4441890"/>
          <a:ext cx="1926414" cy="57287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Learning &amp; Teaching Centre</a:t>
          </a:r>
          <a:endParaRPr lang="en-GB" sz="1800" kern="1200" dirty="0"/>
        </a:p>
      </dsp:txBody>
      <dsp:txXfrm>
        <a:off x="4297093" y="4441890"/>
        <a:ext cx="1926414" cy="572871"/>
      </dsp:txXfrm>
    </dsp:sp>
    <dsp:sp modelId="{CCB13BFC-3439-44CD-83E0-925DC3E2B002}">
      <dsp:nvSpPr>
        <dsp:cNvPr id="0" name=""/>
        <dsp:cNvSpPr/>
      </dsp:nvSpPr>
      <dsp:spPr>
        <a:xfrm>
          <a:off x="6223508" y="4441890"/>
          <a:ext cx="1926414" cy="57287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GB" sz="1800" kern="1200" dirty="0" smtClean="0"/>
            <a:t>Curriculum Architect</a:t>
          </a:r>
          <a:endParaRPr lang="en-GB" sz="1800" kern="1200" dirty="0"/>
        </a:p>
      </dsp:txBody>
      <dsp:txXfrm>
        <a:off x="6223508" y="4441890"/>
        <a:ext cx="1926414" cy="572871"/>
      </dsp:txXfrm>
    </dsp:sp>
    <dsp:sp modelId="{CD32275C-083E-4EEA-B4EF-ABFE2759BCDF}">
      <dsp:nvSpPr>
        <dsp:cNvPr id="0" name=""/>
        <dsp:cNvSpPr/>
      </dsp:nvSpPr>
      <dsp:spPr>
        <a:xfrm rot="10800000">
          <a:off x="0" y="1927282"/>
          <a:ext cx="8151440" cy="1915383"/>
        </a:xfrm>
        <a:prstGeom prst="upArrowCallout">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0" kern="1200" dirty="0" smtClean="0">
              <a:solidFill>
                <a:schemeClr val="tx1"/>
              </a:solidFill>
            </a:rPr>
            <a:t>E-Learning Strategy</a:t>
          </a:r>
          <a:endParaRPr lang="en-GB" sz="2800" b="0" kern="1200" dirty="0">
            <a:solidFill>
              <a:schemeClr val="tx1"/>
            </a:solidFill>
          </a:endParaRPr>
        </a:p>
      </dsp:txBody>
      <dsp:txXfrm rot="-10800000">
        <a:off x="0" y="1927282"/>
        <a:ext cx="8151440" cy="672299"/>
      </dsp:txXfrm>
    </dsp:sp>
    <dsp:sp modelId="{0A6D2BF7-6013-4AC2-9270-6EEC92E90CDA}">
      <dsp:nvSpPr>
        <dsp:cNvPr id="0" name=""/>
        <dsp:cNvSpPr/>
      </dsp:nvSpPr>
      <dsp:spPr>
        <a:xfrm>
          <a:off x="0" y="2569893"/>
          <a:ext cx="8151440" cy="572699"/>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Harnessing advantages facilitated by technology on campus &amp; beyond</a:t>
          </a:r>
          <a:endParaRPr lang="en-GB" sz="2000" kern="1200" dirty="0"/>
        </a:p>
      </dsp:txBody>
      <dsp:txXfrm>
        <a:off x="0" y="2569893"/>
        <a:ext cx="8151440" cy="572699"/>
      </dsp:txXfrm>
    </dsp:sp>
    <dsp:sp modelId="{059AE7D7-87C6-4E58-8FD8-44590D95F853}">
      <dsp:nvSpPr>
        <dsp:cNvPr id="0" name=""/>
        <dsp:cNvSpPr/>
      </dsp:nvSpPr>
      <dsp:spPr>
        <a:xfrm rot="10800000">
          <a:off x="0" y="890"/>
          <a:ext cx="8151440" cy="1915383"/>
        </a:xfrm>
        <a:prstGeom prst="upArrowCallout">
          <a:avLst/>
        </a:prstGeom>
        <a:solidFill>
          <a:schemeClr val="bg2">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kern="1200" dirty="0" smtClean="0"/>
            <a:t>E-Learning Vision</a:t>
          </a:r>
          <a:endParaRPr lang="en-GB" sz="2800" kern="1200" dirty="0"/>
        </a:p>
      </dsp:txBody>
      <dsp:txXfrm rot="-10800000">
        <a:off x="0" y="890"/>
        <a:ext cx="8151440" cy="672299"/>
      </dsp:txXfrm>
    </dsp:sp>
    <dsp:sp modelId="{7BBF8F11-E6E2-4A66-BA9F-512FB7D50133}">
      <dsp:nvSpPr>
        <dsp:cNvPr id="0" name=""/>
        <dsp:cNvSpPr/>
      </dsp:nvSpPr>
      <dsp:spPr>
        <a:xfrm>
          <a:off x="0" y="673190"/>
          <a:ext cx="4075719" cy="57269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Empowered, engaged, creative community</a:t>
          </a:r>
          <a:endParaRPr lang="en-GB" sz="2000" kern="1200" dirty="0"/>
        </a:p>
      </dsp:txBody>
      <dsp:txXfrm>
        <a:off x="0" y="673190"/>
        <a:ext cx="4075719" cy="572699"/>
      </dsp:txXfrm>
    </dsp:sp>
    <dsp:sp modelId="{9B0494A1-43DF-455D-932F-514526819DCE}">
      <dsp:nvSpPr>
        <dsp:cNvPr id="0" name=""/>
        <dsp:cNvSpPr/>
      </dsp:nvSpPr>
      <dsp:spPr>
        <a:xfrm>
          <a:off x="4075720" y="673190"/>
          <a:ext cx="4075719" cy="57269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GB" sz="2000" kern="1200" dirty="0" smtClean="0"/>
            <a:t>Fostering Investigative Learning</a:t>
          </a:r>
          <a:endParaRPr lang="en-GB" sz="2000" kern="1200" dirty="0"/>
        </a:p>
      </dsp:txBody>
      <dsp:txXfrm>
        <a:off x="4075720" y="673190"/>
        <a:ext cx="4075719" cy="5726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B8E2-1E97-E04B-8567-3188FEC886D7}">
      <dsp:nvSpPr>
        <dsp:cNvPr id="0" name=""/>
        <dsp:cNvSpPr/>
      </dsp:nvSpPr>
      <dsp:spPr>
        <a:xfrm>
          <a:off x="0" y="912087"/>
          <a:ext cx="2851516" cy="2851516"/>
        </a:xfrm>
        <a:prstGeom prst="pie">
          <a:avLst>
            <a:gd name="adj1" fmla="val 5400000"/>
            <a:gd name="adj2" fmla="val 1620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D8C7FB-6E97-C949-B9D8-9B841967757D}">
      <dsp:nvSpPr>
        <dsp:cNvPr id="0" name=""/>
        <dsp:cNvSpPr/>
      </dsp:nvSpPr>
      <dsp:spPr>
        <a:xfrm>
          <a:off x="1425758" y="1003278"/>
          <a:ext cx="3326769" cy="266913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Proactive</a:t>
          </a:r>
          <a:endParaRPr lang="en-US" sz="2200" kern="1200" dirty="0"/>
        </a:p>
      </dsp:txBody>
      <dsp:txXfrm>
        <a:off x="1425758" y="1003278"/>
        <a:ext cx="1663384" cy="800741"/>
      </dsp:txXfrm>
    </dsp:sp>
    <dsp:sp modelId="{02471CFB-113C-EA4F-847A-08128C77A9EE}">
      <dsp:nvSpPr>
        <dsp:cNvPr id="0" name=""/>
        <dsp:cNvSpPr/>
      </dsp:nvSpPr>
      <dsp:spPr>
        <a:xfrm>
          <a:off x="499016" y="1767543"/>
          <a:ext cx="1853484" cy="1853484"/>
        </a:xfrm>
        <a:prstGeom prst="pie">
          <a:avLst>
            <a:gd name="adj1" fmla="val 5400000"/>
            <a:gd name="adj2" fmla="val 16200000"/>
          </a:avLst>
        </a:prstGeom>
        <a:solidFill>
          <a:schemeClr val="accent1">
            <a:shade val="80000"/>
            <a:hueOff val="397264"/>
            <a:satOff val="-43687"/>
            <a:lumOff val="222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03FF9D-C075-8C4D-8448-A13D92812AFC}">
      <dsp:nvSpPr>
        <dsp:cNvPr id="0" name=""/>
        <dsp:cNvSpPr/>
      </dsp:nvSpPr>
      <dsp:spPr>
        <a:xfrm>
          <a:off x="1425758" y="1767543"/>
          <a:ext cx="3326769" cy="185348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Responsive</a:t>
          </a:r>
          <a:endParaRPr lang="en-US" sz="2200" kern="1200" dirty="0"/>
        </a:p>
      </dsp:txBody>
      <dsp:txXfrm>
        <a:off x="1425758" y="1767543"/>
        <a:ext cx="1663384" cy="855454"/>
      </dsp:txXfrm>
    </dsp:sp>
    <dsp:sp modelId="{2E12987F-172D-7642-B43D-3F0DB7787712}">
      <dsp:nvSpPr>
        <dsp:cNvPr id="0" name=""/>
        <dsp:cNvSpPr/>
      </dsp:nvSpPr>
      <dsp:spPr>
        <a:xfrm>
          <a:off x="998031" y="2622998"/>
          <a:ext cx="855454" cy="855454"/>
        </a:xfrm>
        <a:prstGeom prst="pie">
          <a:avLst>
            <a:gd name="adj1" fmla="val 5400000"/>
            <a:gd name="adj2" fmla="val 16200000"/>
          </a:avLst>
        </a:prstGeom>
        <a:solidFill>
          <a:schemeClr val="accent1">
            <a:shade val="80000"/>
            <a:hueOff val="794528"/>
            <a:satOff val="-87374"/>
            <a:lumOff val="444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3595D-1C0A-494E-9FE7-903FC76EE792}">
      <dsp:nvSpPr>
        <dsp:cNvPr id="0" name=""/>
        <dsp:cNvSpPr/>
      </dsp:nvSpPr>
      <dsp:spPr>
        <a:xfrm>
          <a:off x="1425758" y="2808310"/>
          <a:ext cx="3326769" cy="48482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Reactive</a:t>
          </a:r>
          <a:endParaRPr lang="en-US" sz="2200" kern="1200" dirty="0"/>
        </a:p>
      </dsp:txBody>
      <dsp:txXfrm>
        <a:off x="1425758" y="2808310"/>
        <a:ext cx="1663384" cy="484828"/>
      </dsp:txXfrm>
    </dsp:sp>
    <dsp:sp modelId="{E4578975-D071-5C49-BC20-96B33B927C76}">
      <dsp:nvSpPr>
        <dsp:cNvPr id="0" name=""/>
        <dsp:cNvSpPr/>
      </dsp:nvSpPr>
      <dsp:spPr>
        <a:xfrm>
          <a:off x="3089143" y="912087"/>
          <a:ext cx="1663384" cy="855456"/>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endParaRPr lang="en-US" sz="3900" kern="1200" dirty="0"/>
        </a:p>
      </dsp:txBody>
      <dsp:txXfrm>
        <a:off x="3089143" y="912087"/>
        <a:ext cx="1663384" cy="855456"/>
      </dsp:txXfrm>
    </dsp:sp>
    <dsp:sp modelId="{7A0E932E-C12F-CA4F-ACA0-43489BDA6FF4}">
      <dsp:nvSpPr>
        <dsp:cNvPr id="0" name=""/>
        <dsp:cNvSpPr/>
      </dsp:nvSpPr>
      <dsp:spPr>
        <a:xfrm>
          <a:off x="3089143" y="1767543"/>
          <a:ext cx="1663384" cy="85545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endParaRPr lang="en-US" sz="3900" kern="1200" dirty="0"/>
        </a:p>
      </dsp:txBody>
      <dsp:txXfrm>
        <a:off x="3089143" y="1767543"/>
        <a:ext cx="1663384" cy="85545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1"/>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90115" name="Rectangle 3"/>
          <p:cNvSpPr>
            <a:spLocks noGrp="1" noChangeArrowheads="1"/>
          </p:cNvSpPr>
          <p:nvPr>
            <p:ph type="dt" sz="quarter" idx="1"/>
          </p:nvPr>
        </p:nvSpPr>
        <p:spPr bwMode="auto">
          <a:xfrm>
            <a:off x="3849689" y="1"/>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9011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90117" name="Rectangle 5"/>
          <p:cNvSpPr>
            <a:spLocks noGrp="1" noChangeArrowheads="1"/>
          </p:cNvSpPr>
          <p:nvPr>
            <p:ph type="sldNum" sz="quarter" idx="3"/>
          </p:nvPr>
        </p:nvSpPr>
        <p:spPr bwMode="auto">
          <a:xfrm>
            <a:off x="3849689"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A42E9DDB-DE75-446B-A7C5-FBA2546EE11B}" type="slidenum">
              <a:rPr lang="en-GB"/>
              <a:pPr>
                <a:defRPr/>
              </a:pPr>
              <a:t>‹#›</a:t>
            </a:fld>
            <a:endParaRPr lang="en-GB"/>
          </a:p>
        </p:txBody>
      </p:sp>
    </p:spTree>
    <p:extLst>
      <p:ext uri="{BB962C8B-B14F-4D97-AF65-F5344CB8AC3E}">
        <p14:creationId xmlns:p14="http://schemas.microsoft.com/office/powerpoint/2010/main" val="793135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1"/>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57347" name="Rectangle 3"/>
          <p:cNvSpPr>
            <a:spLocks noGrp="1" noChangeArrowheads="1"/>
          </p:cNvSpPr>
          <p:nvPr>
            <p:ph type="dt" idx="1"/>
          </p:nvPr>
        </p:nvSpPr>
        <p:spPr bwMode="auto">
          <a:xfrm>
            <a:off x="3849689" y="1"/>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79451" y="4689476"/>
            <a:ext cx="5438775"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735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57351" name="Rectangle 7"/>
          <p:cNvSpPr>
            <a:spLocks noGrp="1" noChangeArrowheads="1"/>
          </p:cNvSpPr>
          <p:nvPr>
            <p:ph type="sldNum" sz="quarter" idx="5"/>
          </p:nvPr>
        </p:nvSpPr>
        <p:spPr bwMode="auto">
          <a:xfrm>
            <a:off x="3849689"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E4A7E472-0589-4AAF-A2B4-C0075E2EAEC8}" type="slidenum">
              <a:rPr lang="en-GB"/>
              <a:pPr>
                <a:defRPr/>
              </a:pPr>
              <a:t>‹#›</a:t>
            </a:fld>
            <a:endParaRPr lang="en-GB"/>
          </a:p>
        </p:txBody>
      </p:sp>
    </p:spTree>
    <p:extLst>
      <p:ext uri="{BB962C8B-B14F-4D97-AF65-F5344CB8AC3E}">
        <p14:creationId xmlns:p14="http://schemas.microsoft.com/office/powerpoint/2010/main" val="3656279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latin typeface="Arial" charset="0"/>
                <a:cs typeface="Arial" charset="0"/>
              </a:rPr>
              <a:t>Are you all sitting comfortably?  Then I’ll begin.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GB" smtClean="0">
                <a:latin typeface="Arial" charset="0"/>
              </a:rPr>
              <a:t>In the working up of the parables, I want to be a dragon’s friend rather than a necromancer....</a:t>
            </a:r>
          </a:p>
        </p:txBody>
      </p:sp>
      <p:sp>
        <p:nvSpPr>
          <p:cNvPr id="52228" name="Slide Number Placeholder 3"/>
          <p:cNvSpPr>
            <a:spLocks noGrp="1"/>
          </p:cNvSpPr>
          <p:nvPr>
            <p:ph type="sldNum" sz="quarter" idx="5"/>
          </p:nvPr>
        </p:nvSpPr>
        <p:spPr>
          <a:noFill/>
        </p:spPr>
        <p:txBody>
          <a:bodyPr/>
          <a:lstStyle/>
          <a:p>
            <a:fld id="{A6C9BE30-9D89-4539-8863-F12C0827778F}"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Extending reach beyond physical campus to grow student population</a:t>
            </a:r>
          </a:p>
          <a:p>
            <a:r>
              <a:rPr lang="en-GB" dirty="0" smtClean="0"/>
              <a:t>Alleviate timetabling &amp; cohort size pressures</a:t>
            </a:r>
          </a:p>
          <a:p>
            <a:r>
              <a:rPr lang="en-GB" dirty="0" smtClean="0"/>
              <a:t>Enable TNE via blended learning</a:t>
            </a:r>
          </a:p>
          <a:p>
            <a:r>
              <a:rPr lang="en-GB" dirty="0" smtClean="0"/>
              <a:t>Facilitate innovative, collaborative programme design on campus</a:t>
            </a:r>
          </a:p>
          <a:p>
            <a:r>
              <a:rPr lang="en-GB" dirty="0" smtClean="0"/>
              <a:t>Improve student satisfaction</a:t>
            </a:r>
          </a:p>
          <a:p>
            <a:endParaRPr lang="en-GB" dirty="0"/>
          </a:p>
        </p:txBody>
      </p:sp>
      <p:sp>
        <p:nvSpPr>
          <p:cNvPr id="4" name="Slide Number Placeholder 3"/>
          <p:cNvSpPr>
            <a:spLocks noGrp="1"/>
          </p:cNvSpPr>
          <p:nvPr>
            <p:ph type="sldNum" sz="quarter" idx="10"/>
          </p:nvPr>
        </p:nvSpPr>
        <p:spPr/>
        <p:txBody>
          <a:bodyPr/>
          <a:lstStyle/>
          <a:p>
            <a:fld id="{07C1A105-161D-41C3-A469-3C99C911975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Arial" charset="0"/>
              </a:defRPr>
            </a:lvl1pPr>
            <a:lvl2pPr marL="742950" indent="-285750" eaLnBrk="0" hangingPunct="0">
              <a:defRPr sz="1400">
                <a:solidFill>
                  <a:schemeClr val="tx1"/>
                </a:solidFill>
                <a:latin typeface="Arial" charset="0"/>
                <a:ea typeface="Arial" charset="0"/>
                <a:cs typeface="Arial" charset="0"/>
              </a:defRPr>
            </a:lvl2pPr>
            <a:lvl3pPr marL="1143000" indent="-228600" eaLnBrk="0" hangingPunct="0">
              <a:defRPr sz="1400">
                <a:solidFill>
                  <a:schemeClr val="tx1"/>
                </a:solidFill>
                <a:latin typeface="Arial" charset="0"/>
                <a:ea typeface="Arial" charset="0"/>
                <a:cs typeface="Arial" charset="0"/>
              </a:defRPr>
            </a:lvl3pPr>
            <a:lvl4pPr marL="1600200" indent="-228600" eaLnBrk="0" hangingPunct="0">
              <a:defRPr sz="1400">
                <a:solidFill>
                  <a:schemeClr val="tx1"/>
                </a:solidFill>
                <a:latin typeface="Arial" charset="0"/>
                <a:ea typeface="Arial" charset="0"/>
                <a:cs typeface="Arial" charset="0"/>
              </a:defRPr>
            </a:lvl4pPr>
            <a:lvl5pPr marL="2057400" indent="-228600" eaLnBrk="0" hangingPunct="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fld id="{4FE59A75-E4CA-FA46-B40C-E508B27D9E10}" type="slidenum">
              <a:rPr lang="en-GB" sz="1200"/>
              <a:pPr eaLnBrk="1" hangingPunct="1"/>
              <a:t>8</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t>Vicky</a:t>
            </a:r>
          </a:p>
        </p:txBody>
      </p:sp>
      <p:sp>
        <p:nvSpPr>
          <p:cNvPr id="19460" name="Slide Number Placeholder 3"/>
          <p:cNvSpPr>
            <a:spLocks noGrp="1"/>
          </p:cNvSpPr>
          <p:nvPr>
            <p:ph type="sldNum" sz="quarter" idx="5"/>
          </p:nvPr>
        </p:nvSpPr>
        <p:spPr>
          <a:noFill/>
        </p:spPr>
        <p:txBody>
          <a:bodyPr/>
          <a:lstStyle/>
          <a:p>
            <a:fld id="{33BCAAAE-B357-4EEE-8912-B47C9E4A29E6}" type="slidenum">
              <a:rPr lang="en-GB" smtClean="0"/>
              <a:pPr/>
              <a:t>12</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Disciplinary priorities around learning and teaching are not always homogenous: orientations</a:t>
            </a:r>
            <a:r>
              <a:rPr lang="en-GB" baseline="0" dirty="0" smtClean="0"/>
              <a:t> to different educational outcomes expressed within them; need to harness this to generate change that comes from within the clusters as well as using centralised ‘pushes’.</a:t>
            </a:r>
            <a:endParaRPr lang="en-GB" dirty="0"/>
          </a:p>
        </p:txBody>
      </p:sp>
      <p:sp>
        <p:nvSpPr>
          <p:cNvPr id="4" name="Slide Number Placeholder 3"/>
          <p:cNvSpPr>
            <a:spLocks noGrp="1"/>
          </p:cNvSpPr>
          <p:nvPr>
            <p:ph type="sldNum" sz="quarter" idx="10"/>
          </p:nvPr>
        </p:nvSpPr>
        <p:spPr/>
        <p:txBody>
          <a:bodyPr/>
          <a:lstStyle/>
          <a:p>
            <a:fld id="{DE211F36-3B3C-4118-9D35-949D0E09C994}"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smtClean="0"/>
              <a:t>At the heart of our vision is an academic community that is empowered to creatively consider and take advantage of the opportunities to foster investigative learning (linked directly to the University’s Graduate Attributes) afforded by technology at the early stages of course and programme design and is both confident and well-supported in its use. </a:t>
            </a:r>
          </a:p>
          <a:p>
            <a:pPr lvl="1"/>
            <a:endParaRPr lang="en-GB" dirty="0" smtClean="0"/>
          </a:p>
          <a:p>
            <a:endParaRPr lang="en-GB" baseline="0" dirty="0" smtClean="0"/>
          </a:p>
          <a:p>
            <a:r>
              <a:rPr lang="en-GB" baseline="0" dirty="0" smtClean="0"/>
              <a:t>Communication channels</a:t>
            </a:r>
          </a:p>
          <a:p>
            <a:endParaRPr lang="en-GB" baseline="0" dirty="0" smtClean="0"/>
          </a:p>
          <a:p>
            <a:r>
              <a:rPr lang="en-GB" dirty="0" smtClean="0"/>
              <a:t>e-Learning Vision</a:t>
            </a:r>
          </a:p>
          <a:p>
            <a:r>
              <a:rPr lang="en-GB" dirty="0" smtClean="0"/>
              <a:t>e-Learning Strategy</a:t>
            </a:r>
          </a:p>
          <a:p>
            <a:r>
              <a:rPr lang="en-GB" dirty="0" smtClean="0"/>
              <a:t>TELT Contacts</a:t>
            </a:r>
          </a:p>
          <a:p>
            <a:r>
              <a:rPr lang="en-GB" dirty="0" smtClean="0"/>
              <a:t>Curriculum Architect</a:t>
            </a:r>
          </a:p>
          <a:p>
            <a:r>
              <a:rPr lang="en-GB" dirty="0" smtClean="0"/>
              <a:t>Learning &amp; Teaching Development Fund</a:t>
            </a:r>
          </a:p>
          <a:p>
            <a:r>
              <a:rPr lang="en-GB" dirty="0" smtClean="0"/>
              <a:t>MOOCs</a:t>
            </a:r>
          </a:p>
          <a:p>
            <a:endParaRPr lang="en-GB" dirty="0" smtClean="0"/>
          </a:p>
          <a:p>
            <a:r>
              <a:rPr lang="en-GB" dirty="0" smtClean="0"/>
              <a:t>Knowledge technologies shape the environment in which learning occurs (not quite the same as shaping what is learned which is </a:t>
            </a:r>
            <a:r>
              <a:rPr lang="en-GB" dirty="0" err="1" smtClean="0"/>
              <a:t>Laurillard’s</a:t>
            </a:r>
            <a:r>
              <a:rPr lang="en-GB" dirty="0" smtClean="0"/>
              <a:t> view, p. 3) – sometimes this changes how learning is facilitated but there are still questions</a:t>
            </a:r>
            <a:r>
              <a:rPr lang="en-GB" baseline="0" dirty="0" smtClean="0"/>
              <a:t> remaining about the impact on what is learned as the disciplines try to control this....)</a:t>
            </a:r>
            <a:endParaRPr lang="en-GB"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7C1A105-161D-41C3-A469-3C99C911975C}"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55875" y="2147888"/>
            <a:ext cx="6408738" cy="606425"/>
          </a:xfrm>
        </p:spPr>
        <p:txBody>
          <a:bodyPr/>
          <a:lstStyle>
            <a:lvl1pPr>
              <a:defRPr sz="2000">
                <a:solidFill>
                  <a:schemeClr val="bg2"/>
                </a:solidFill>
              </a:defRPr>
            </a:lvl1pPr>
          </a:lstStyle>
          <a:p>
            <a:r>
              <a:rPr lang="en-GB"/>
              <a:t>Click to edit Master title style</a:t>
            </a:r>
          </a:p>
        </p:txBody>
      </p:sp>
      <p:sp>
        <p:nvSpPr>
          <p:cNvPr id="3075" name="Rectangle 3"/>
          <p:cNvSpPr>
            <a:spLocks noGrp="1" noChangeArrowheads="1"/>
          </p:cNvSpPr>
          <p:nvPr>
            <p:ph type="subTitle" idx="1"/>
          </p:nvPr>
        </p:nvSpPr>
        <p:spPr>
          <a:xfrm>
            <a:off x="2555875" y="2749550"/>
            <a:ext cx="6400800" cy="477838"/>
          </a:xfrm>
        </p:spPr>
        <p:txBody>
          <a:bodyPr/>
          <a:lstStyle>
            <a:lvl1pPr marL="0" indent="0">
              <a:buFontTx/>
              <a:buNone/>
              <a:defRPr sz="1600" b="1"/>
            </a:lvl1pPr>
          </a:lstStyle>
          <a:p>
            <a:r>
              <a:rPr lang="en-GB"/>
              <a:t>Click to edit Master subtitle style</a:t>
            </a:r>
          </a:p>
        </p:txBody>
      </p:sp>
      <p:sp>
        <p:nvSpPr>
          <p:cNvPr id="4" name="Date Placeholder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9" charset="0"/>
                <a:ea typeface="ＭＳ Ｐゴシック" pitchFamily="-109" charset="-128"/>
                <a:cs typeface="ＭＳ Ｐゴシック" pitchFamily="-109" charset="-128"/>
              </a:defRPr>
            </a:lvl1pPr>
          </a:lstStyle>
          <a:p>
            <a:pPr>
              <a:defRPr/>
            </a:pPr>
            <a:endParaRPr lang="en-GB"/>
          </a:p>
        </p:txBody>
      </p:sp>
      <p:sp>
        <p:nvSpPr>
          <p:cNvPr id="5" name="Footer Placeholder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9" charset="0"/>
                <a:ea typeface="ＭＳ Ｐゴシック" pitchFamily="-109" charset="-128"/>
                <a:cs typeface="ＭＳ Ｐゴシック" pitchFamily="-109" charset="-128"/>
              </a:defRPr>
            </a:lvl1pPr>
          </a:lstStyle>
          <a:p>
            <a:pPr>
              <a:defRPr/>
            </a:pPr>
            <a:endParaRPr lang="en-GB"/>
          </a:p>
        </p:txBody>
      </p:sp>
      <p:sp>
        <p:nvSpPr>
          <p:cNvPr id="6" name="Slide Number Placeholder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0A98CAE4-4EF5-4BEB-9DC9-51BB64EC048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7413" y="893763"/>
            <a:ext cx="1655762" cy="54276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268538" y="893763"/>
            <a:ext cx="4816475" cy="54276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1238" y="893763"/>
            <a:ext cx="6213475" cy="720725"/>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2268538" y="2060575"/>
            <a:ext cx="3235325" cy="42608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656263" y="2060575"/>
            <a:ext cx="3236912" cy="42608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1238" y="893763"/>
            <a:ext cx="6213475" cy="7207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2268538" y="2060575"/>
            <a:ext cx="3235325" cy="42608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656263" y="2060575"/>
            <a:ext cx="3236912" cy="42608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268538" y="2060575"/>
            <a:ext cx="3235325"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656263" y="2060575"/>
            <a:ext cx="3236912" cy="4260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2268538" y="1154113"/>
            <a:ext cx="2159000" cy="215900"/>
          </a:xfrm>
          <a:prstGeom prst="rect">
            <a:avLst/>
          </a:prstGeom>
          <a:solidFill>
            <a:schemeClr val="accent1"/>
          </a:solidFill>
          <a:ln w="9525">
            <a:noFill/>
            <a:miter lim="800000"/>
            <a:headEnd/>
            <a:tailEnd/>
          </a:ln>
          <a:effectLst/>
        </p:spPr>
        <p:txBody>
          <a:bodyPr wrap="none" anchor="ctr"/>
          <a:lstStyle/>
          <a:p>
            <a:pPr>
              <a:defRPr/>
            </a:pPr>
            <a:endParaRPr lang="en-GB" sz="1800">
              <a:latin typeface="Arial" pitchFamily="-109" charset="0"/>
              <a:ea typeface="ＭＳ Ｐゴシック" pitchFamily="-109" charset="-128"/>
              <a:cs typeface="ＭＳ Ｐゴシック" pitchFamily="-109" charset="-128"/>
            </a:endParaRPr>
          </a:p>
        </p:txBody>
      </p:sp>
      <p:sp>
        <p:nvSpPr>
          <p:cNvPr id="1027" name="Rectangle 2"/>
          <p:cNvSpPr>
            <a:spLocks noGrp="1" noChangeArrowheads="1"/>
          </p:cNvSpPr>
          <p:nvPr>
            <p:ph type="title"/>
          </p:nvPr>
        </p:nvSpPr>
        <p:spPr bwMode="auto">
          <a:xfrm>
            <a:off x="2281238" y="893763"/>
            <a:ext cx="6213475"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68538" y="2060575"/>
            <a:ext cx="6624637" cy="426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14"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Lst>
  <p:txStyles>
    <p:titleStyle>
      <a:lvl1pPr algn="l" rtl="0" eaLnBrk="0" fontAlgn="base" hangingPunct="0">
        <a:spcBef>
          <a:spcPct val="0"/>
        </a:spcBef>
        <a:spcAft>
          <a:spcPct val="0"/>
        </a:spcAft>
        <a:defRPr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b="1">
          <a:solidFill>
            <a:schemeClr val="bg1"/>
          </a:solidFill>
          <a:latin typeface="Arial" pitchFamily="-65" charset="0"/>
          <a:ea typeface="ＭＳ Ｐゴシック" charset="-128"/>
          <a:cs typeface="ＭＳ Ｐゴシック" charset="-128"/>
        </a:defRPr>
      </a:lvl2pPr>
      <a:lvl3pPr algn="l" rtl="0" eaLnBrk="0" fontAlgn="base" hangingPunct="0">
        <a:spcBef>
          <a:spcPct val="0"/>
        </a:spcBef>
        <a:spcAft>
          <a:spcPct val="0"/>
        </a:spcAft>
        <a:defRPr b="1">
          <a:solidFill>
            <a:schemeClr val="bg1"/>
          </a:solidFill>
          <a:latin typeface="Arial" pitchFamily="-65" charset="0"/>
          <a:ea typeface="ＭＳ Ｐゴシック" charset="-128"/>
          <a:cs typeface="ＭＳ Ｐゴシック" charset="-128"/>
        </a:defRPr>
      </a:lvl3pPr>
      <a:lvl4pPr algn="l" rtl="0" eaLnBrk="0" fontAlgn="base" hangingPunct="0">
        <a:spcBef>
          <a:spcPct val="0"/>
        </a:spcBef>
        <a:spcAft>
          <a:spcPct val="0"/>
        </a:spcAft>
        <a:defRPr b="1">
          <a:solidFill>
            <a:schemeClr val="bg1"/>
          </a:solidFill>
          <a:latin typeface="Arial" pitchFamily="-65" charset="0"/>
          <a:ea typeface="ＭＳ Ｐゴシック" charset="-128"/>
          <a:cs typeface="ＭＳ Ｐゴシック" charset="-128"/>
        </a:defRPr>
      </a:lvl4pPr>
      <a:lvl5pPr algn="l" rtl="0" eaLnBrk="0" fontAlgn="base" hangingPunct="0">
        <a:spcBef>
          <a:spcPct val="0"/>
        </a:spcBef>
        <a:spcAft>
          <a:spcPct val="0"/>
        </a:spcAft>
        <a:defRPr b="1">
          <a:solidFill>
            <a:schemeClr val="bg1"/>
          </a:solidFill>
          <a:latin typeface="Arial" pitchFamily="-65" charset="0"/>
          <a:ea typeface="ＭＳ Ｐゴシック" charset="-128"/>
          <a:cs typeface="ＭＳ Ｐゴシック" charset="-128"/>
        </a:defRPr>
      </a:lvl5pPr>
      <a:lvl6pPr marL="457200" algn="l" rtl="0" fontAlgn="base">
        <a:spcBef>
          <a:spcPct val="0"/>
        </a:spcBef>
        <a:spcAft>
          <a:spcPct val="0"/>
        </a:spcAft>
        <a:defRPr b="1">
          <a:solidFill>
            <a:schemeClr val="bg1"/>
          </a:solidFill>
          <a:latin typeface="Arial" pitchFamily="-65" charset="0"/>
        </a:defRPr>
      </a:lvl6pPr>
      <a:lvl7pPr marL="914400" algn="l" rtl="0" fontAlgn="base">
        <a:spcBef>
          <a:spcPct val="0"/>
        </a:spcBef>
        <a:spcAft>
          <a:spcPct val="0"/>
        </a:spcAft>
        <a:defRPr b="1">
          <a:solidFill>
            <a:schemeClr val="bg1"/>
          </a:solidFill>
          <a:latin typeface="Arial" pitchFamily="-65" charset="0"/>
        </a:defRPr>
      </a:lvl7pPr>
      <a:lvl8pPr marL="1371600" algn="l" rtl="0" fontAlgn="base">
        <a:spcBef>
          <a:spcPct val="0"/>
        </a:spcBef>
        <a:spcAft>
          <a:spcPct val="0"/>
        </a:spcAft>
        <a:defRPr b="1">
          <a:solidFill>
            <a:schemeClr val="bg1"/>
          </a:solidFill>
          <a:latin typeface="Arial" pitchFamily="-65" charset="0"/>
        </a:defRPr>
      </a:lvl8pPr>
      <a:lvl9pPr marL="1828800" algn="l" rtl="0" fontAlgn="base">
        <a:spcBef>
          <a:spcPct val="0"/>
        </a:spcBef>
        <a:spcAft>
          <a:spcPct val="0"/>
        </a:spcAft>
        <a:defRPr b="1">
          <a:solidFill>
            <a:schemeClr val="bg1"/>
          </a:solidFill>
          <a:latin typeface="Arial" pitchFamily="-65" charset="0"/>
        </a:defRPr>
      </a:lvl9pPr>
    </p:titleStyle>
    <p:bodyStyle>
      <a:lvl1pPr marL="342900" indent="-342900" algn="l" rtl="0" eaLnBrk="0" fontAlgn="base" hangingPunct="0">
        <a:spcBef>
          <a:spcPct val="20000"/>
        </a:spcBef>
        <a:spcAft>
          <a:spcPct val="0"/>
        </a:spcAft>
        <a:buClr>
          <a:schemeClr val="bg2"/>
        </a:buClr>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Char char="–"/>
        <a:defRPr sz="20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bg2"/>
        </a:buClr>
        <a:buChar char="•"/>
        <a:defRPr>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bg2"/>
        </a:buClr>
        <a:buChar char="–"/>
        <a:defRPr sz="16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lr>
          <a:schemeClr val="bg2"/>
        </a:buClr>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lr>
          <a:schemeClr val="bg2"/>
        </a:buClr>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bg2"/>
        </a:buClr>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bg2"/>
        </a:buClr>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bg2"/>
        </a:buClr>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827584" y="2147888"/>
            <a:ext cx="8137029" cy="606425"/>
          </a:xfrm>
        </p:spPr>
        <p:txBody>
          <a:bodyPr/>
          <a:lstStyle/>
          <a:p>
            <a:r>
              <a:rPr lang="en-GB" sz="2400" dirty="0" smtClean="0"/>
              <a:t/>
            </a:r>
            <a:br>
              <a:rPr lang="en-GB" sz="2400" dirty="0" smtClean="0"/>
            </a:br>
            <a:r>
              <a:rPr lang="en-GB" sz="2400" dirty="0" smtClean="0"/>
              <a:t>Learning and Teaching Centre, University of Glasgow</a:t>
            </a:r>
            <a:endParaRPr lang="en-US" sz="2400" dirty="0" smtClean="0">
              <a:cs typeface="Arial" charset="0"/>
            </a:endParaRPr>
          </a:p>
        </p:txBody>
      </p:sp>
      <p:sp>
        <p:nvSpPr>
          <p:cNvPr id="3075" name="Rectangle 7"/>
          <p:cNvSpPr>
            <a:spLocks noGrp="1" noChangeArrowheads="1"/>
          </p:cNvSpPr>
          <p:nvPr>
            <p:ph type="subTitle" idx="1"/>
          </p:nvPr>
        </p:nvSpPr>
        <p:spPr>
          <a:xfrm>
            <a:off x="838200" y="3200400"/>
            <a:ext cx="6400800" cy="477838"/>
          </a:xfrm>
        </p:spPr>
        <p:txBody>
          <a:bodyPr/>
          <a:lstStyle/>
          <a:p>
            <a:r>
              <a:rPr lang="en-US" dirty="0" err="1" smtClean="0">
                <a:cs typeface="Arial" charset="0"/>
              </a:rPr>
              <a:t>Dr</a:t>
            </a:r>
            <a:r>
              <a:rPr lang="en-US" dirty="0" smtClean="0">
                <a:cs typeface="Arial" charset="0"/>
              </a:rPr>
              <a:t> Vicky Gunn</a:t>
            </a:r>
          </a:p>
          <a:p>
            <a:r>
              <a:rPr lang="en-US" dirty="0" smtClean="0">
                <a:cs typeface="Arial" charset="0"/>
              </a:rPr>
              <a:t>Director</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7458581"/>
              </p:ext>
            </p:extLst>
          </p:nvPr>
        </p:nvGraphicFramePr>
        <p:xfrm>
          <a:off x="611560" y="1484784"/>
          <a:ext cx="8237984" cy="518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AutoShape 2"/>
          <p:cNvSpPr>
            <a:spLocks noChangeArrowheads="1"/>
          </p:cNvSpPr>
          <p:nvPr/>
        </p:nvSpPr>
        <p:spPr bwMode="auto">
          <a:xfrm>
            <a:off x="611560" y="3559174"/>
            <a:ext cx="1717303" cy="1526009"/>
          </a:xfrm>
          <a:prstGeom prst="cloudCallout">
            <a:avLst>
              <a:gd name="adj1" fmla="val 87688"/>
              <a:gd name="adj2" fmla="val -128559"/>
            </a:avLst>
          </a:prstGeom>
          <a:solidFill>
            <a:srgbClr val="FF66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Work-related learning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6372200" y="3789040"/>
            <a:ext cx="2232248" cy="1296144"/>
          </a:xfrm>
          <a:prstGeom prst="cloudCallout">
            <a:avLst>
              <a:gd name="adj1" fmla="val -55599"/>
              <a:gd name="adj2" fmla="val -155623"/>
            </a:avLst>
          </a:prstGeom>
          <a:solidFill>
            <a:schemeClr val="accent1">
              <a:lumMod val="50000"/>
              <a:lumOff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Assessment </a:t>
            </a:r>
            <a:r>
              <a:rPr kumimoji="0" lang="en-GB" sz="2000" b="0" i="1" u="none" strike="noStrike" cap="none" normalizeH="0" baseline="0" dirty="0" smtClean="0">
                <a:ln>
                  <a:noFill/>
                </a:ln>
                <a:solidFill>
                  <a:schemeClr val="tx1"/>
                </a:solidFill>
                <a:effectLst/>
                <a:latin typeface="Calibri" pitchFamily="34" charset="0"/>
                <a:cs typeface="Arial" pitchFamily="34" charset="0"/>
              </a:rPr>
              <a:t>for </a:t>
            </a:r>
            <a:r>
              <a:rPr kumimoji="0" lang="en-GB" sz="2000" b="0" i="0" u="none" strike="noStrike" cap="none" normalizeH="0" baseline="0" dirty="0" smtClean="0">
                <a:ln>
                  <a:noFill/>
                </a:ln>
                <a:solidFill>
                  <a:schemeClr val="tx1"/>
                </a:solidFill>
                <a:effectLst/>
                <a:latin typeface="Calibri" pitchFamily="34" charset="0"/>
                <a:cs typeface="Arial" pitchFamily="34" charset="0"/>
              </a:rPr>
              <a:t>learning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339752" y="1052736"/>
            <a:ext cx="6552728" cy="400110"/>
          </a:xfrm>
          <a:prstGeom prst="rect">
            <a:avLst/>
          </a:prstGeom>
          <a:noFill/>
        </p:spPr>
        <p:txBody>
          <a:bodyPr wrap="square" rtlCol="0">
            <a:spAutoFit/>
          </a:bodyPr>
          <a:lstStyle/>
          <a:p>
            <a:r>
              <a:rPr lang="en-US" sz="2000" dirty="0" smtClean="0">
                <a:solidFill>
                  <a:schemeClr val="bg1"/>
                </a:solidFill>
              </a:rPr>
              <a:t>Example 1: Working with Enhancement Themes</a:t>
            </a:r>
            <a:endParaRPr lang="en-US" sz="2000" dirty="0">
              <a:solidFill>
                <a:schemeClr val="bg1"/>
              </a:solidFill>
            </a:endParaRPr>
          </a:p>
        </p:txBody>
      </p:sp>
    </p:spTree>
    <p:extLst>
      <p:ext uri="{BB962C8B-B14F-4D97-AF65-F5344CB8AC3E}">
        <p14:creationId xmlns:p14="http://schemas.microsoft.com/office/powerpoint/2010/main" val="2707131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013176"/>
            <a:ext cx="5199112" cy="685800"/>
          </a:xfrm>
        </p:spPr>
        <p:txBody>
          <a:bodyPr/>
          <a:lstStyle/>
          <a:p>
            <a:r>
              <a:rPr lang="en-GB" sz="1800" b="0" dirty="0" smtClean="0">
                <a:solidFill>
                  <a:schemeClr val="accent2">
                    <a:lumMod val="75000"/>
                  </a:schemeClr>
                </a:solidFill>
              </a:rPr>
              <a:t>Engaging students as institutional research assistants to facilitate both student engagement and institutional change</a:t>
            </a:r>
            <a:endParaRPr lang="en-GB" sz="1800" b="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412254"/>
              </p:ext>
            </p:extLst>
          </p:nvPr>
        </p:nvGraphicFramePr>
        <p:xfrm>
          <a:off x="550334" y="2209800"/>
          <a:ext cx="8382000" cy="345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3568" y="2132856"/>
            <a:ext cx="5760640" cy="646331"/>
          </a:xfrm>
          <a:prstGeom prst="rect">
            <a:avLst/>
          </a:prstGeom>
          <a:noFill/>
        </p:spPr>
        <p:txBody>
          <a:bodyPr wrap="square" rtlCol="0">
            <a:spAutoFit/>
          </a:bodyPr>
          <a:lstStyle/>
          <a:p>
            <a:r>
              <a:rPr lang="en-GB" sz="1800" dirty="0" smtClean="0">
                <a:solidFill>
                  <a:schemeClr val="accent2">
                    <a:lumMod val="75000"/>
                  </a:schemeClr>
                </a:solidFill>
              </a:rPr>
              <a:t>Pulling QAA Enhancement Theme funds and external teaching development funds into a long-term agenda</a:t>
            </a:r>
            <a:endParaRPr lang="en-GB" sz="1800" dirty="0">
              <a:solidFill>
                <a:schemeClr val="accent2">
                  <a:lumMod val="75000"/>
                </a:schemeClr>
              </a:solidFill>
            </a:endParaRPr>
          </a:p>
        </p:txBody>
      </p:sp>
      <p:sp>
        <p:nvSpPr>
          <p:cNvPr id="3" name="TextBox 2"/>
          <p:cNvSpPr txBox="1"/>
          <p:nvPr/>
        </p:nvSpPr>
        <p:spPr>
          <a:xfrm>
            <a:off x="2267744" y="1052736"/>
            <a:ext cx="4752528" cy="400110"/>
          </a:xfrm>
          <a:prstGeom prst="rect">
            <a:avLst/>
          </a:prstGeom>
          <a:noFill/>
        </p:spPr>
        <p:txBody>
          <a:bodyPr wrap="square" rtlCol="0">
            <a:spAutoFit/>
          </a:bodyPr>
          <a:lstStyle/>
          <a:p>
            <a:r>
              <a:rPr lang="en-US" sz="2000" b="1" dirty="0" smtClean="0">
                <a:solidFill>
                  <a:schemeClr val="bg1"/>
                </a:solidFill>
              </a:rPr>
              <a:t>Direction – 5 Year Pathway</a:t>
            </a:r>
            <a:endParaRPr lang="en-US" sz="2000" b="1" dirty="0">
              <a:solidFill>
                <a:schemeClr val="bg1"/>
              </a:solidFill>
            </a:endParaRPr>
          </a:p>
        </p:txBody>
      </p:sp>
    </p:spTree>
    <p:extLst>
      <p:ext uri="{BB962C8B-B14F-4D97-AF65-F5344CB8AC3E}">
        <p14:creationId xmlns:p14="http://schemas.microsoft.com/office/powerpoint/2010/main" val="36213665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1"/>
          <p:cNvGraphicFramePr>
            <a:graphicFrameLocks noGrp="1"/>
          </p:cNvGraphicFramePr>
          <p:nvPr>
            <p:ph idx="1"/>
            <p:extLst>
              <p:ext uri="{D42A27DB-BD31-4B8C-83A1-F6EECF244321}">
                <p14:modId xmlns:p14="http://schemas.microsoft.com/office/powerpoint/2010/main" val="2013768556"/>
              </p:ext>
            </p:extLst>
          </p:nvPr>
        </p:nvGraphicFramePr>
        <p:xfrm>
          <a:off x="2519363" y="1711306"/>
          <a:ext cx="6624637" cy="426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3528" y="1628800"/>
            <a:ext cx="3612654" cy="4401205"/>
          </a:xfrm>
          <a:prstGeom prst="rect">
            <a:avLst/>
          </a:prstGeom>
          <a:noFill/>
        </p:spPr>
        <p:txBody>
          <a:bodyPr wrap="square">
            <a:spAutoFit/>
          </a:bodyPr>
          <a:lstStyle/>
          <a:p>
            <a:pPr>
              <a:defRPr/>
            </a:pPr>
            <a:r>
              <a:rPr lang="en-US" sz="2800" dirty="0">
                <a:ea typeface="Arial" charset="0"/>
              </a:rPr>
              <a:t>10 Graduate Attributes</a:t>
            </a:r>
            <a:r>
              <a:rPr lang="en-US" sz="2800" dirty="0" smtClean="0">
                <a:ea typeface="Arial" charset="0"/>
              </a:rPr>
              <a:t>:</a:t>
            </a:r>
          </a:p>
          <a:p>
            <a:pPr>
              <a:defRPr/>
            </a:pPr>
            <a:endParaRPr lang="en-US" sz="2800" dirty="0" smtClean="0">
              <a:ea typeface="Arial" charset="0"/>
            </a:endParaRPr>
          </a:p>
          <a:p>
            <a:pPr>
              <a:defRPr/>
            </a:pPr>
            <a:r>
              <a:rPr lang="en-US" sz="2800" dirty="0" smtClean="0"/>
              <a:t>Three interdependent dimensions</a:t>
            </a:r>
          </a:p>
          <a:p>
            <a:pPr>
              <a:defRPr/>
            </a:pPr>
            <a:endParaRPr lang="en-US" sz="2800" dirty="0" smtClean="0"/>
          </a:p>
          <a:p>
            <a:pPr>
              <a:defRPr/>
            </a:pPr>
            <a:r>
              <a:rPr lang="en-US" sz="2800" dirty="0" smtClean="0"/>
              <a:t>Framework in which own strengths and weaknesses to be identified</a:t>
            </a:r>
          </a:p>
        </p:txBody>
      </p:sp>
      <p:sp>
        <p:nvSpPr>
          <p:cNvPr id="2" name="TextBox 1"/>
          <p:cNvSpPr txBox="1"/>
          <p:nvPr/>
        </p:nvSpPr>
        <p:spPr>
          <a:xfrm>
            <a:off x="2282552" y="1052736"/>
            <a:ext cx="6876256" cy="400110"/>
          </a:xfrm>
          <a:prstGeom prst="rect">
            <a:avLst/>
          </a:prstGeom>
          <a:noFill/>
        </p:spPr>
        <p:txBody>
          <a:bodyPr wrap="square" rtlCol="0">
            <a:spAutoFit/>
          </a:bodyPr>
          <a:lstStyle/>
          <a:p>
            <a:r>
              <a:rPr lang="en-US" sz="2000" b="1" dirty="0" smtClean="0">
                <a:solidFill>
                  <a:srgbClr val="FFFFFF"/>
                </a:solidFill>
              </a:rPr>
              <a:t>Student designed matrix (via student interns)</a:t>
            </a:r>
            <a:endParaRPr lang="en-US" sz="2000" b="1" dirty="0">
              <a:solidFill>
                <a:srgbClr val="FFFFFF"/>
              </a:solidFill>
            </a:endParaRPr>
          </a:p>
        </p:txBody>
      </p:sp>
    </p:spTree>
    <p:extLst>
      <p:ext uri="{BB962C8B-B14F-4D97-AF65-F5344CB8AC3E}">
        <p14:creationId xmlns:p14="http://schemas.microsoft.com/office/powerpoint/2010/main" val="34524508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60648"/>
            <a:ext cx="8382000" cy="685800"/>
          </a:xfrm>
        </p:spPr>
        <p:txBody>
          <a:bodyPr/>
          <a:lstStyle/>
          <a:p>
            <a:r>
              <a:rPr lang="en-GB" dirty="0" smtClean="0">
                <a:solidFill>
                  <a:schemeClr val="bg1"/>
                </a:solidFill>
              </a:rPr>
              <a:t>Managing the paradoxes: CMAB</a:t>
            </a:r>
            <a:endParaRPr lang="en-GB" dirty="0">
              <a:solidFill>
                <a:schemeClr val="bg1"/>
              </a:solidFill>
            </a:endParaRPr>
          </a:p>
        </p:txBody>
      </p:sp>
      <p:sp>
        <p:nvSpPr>
          <p:cNvPr id="3" name="Content Placeholder 2"/>
          <p:cNvSpPr>
            <a:spLocks noGrp="1"/>
          </p:cNvSpPr>
          <p:nvPr>
            <p:ph idx="1"/>
          </p:nvPr>
        </p:nvSpPr>
        <p:spPr>
          <a:xfrm>
            <a:off x="395536" y="2924944"/>
            <a:ext cx="8382000" cy="3528392"/>
          </a:xfrm>
        </p:spPr>
        <p:txBody>
          <a:bodyPr/>
          <a:lstStyle/>
          <a:p>
            <a:r>
              <a:rPr lang="en-GB" b="1" dirty="0" smtClean="0">
                <a:solidFill>
                  <a:srgbClr val="0070C0"/>
                </a:solidFill>
              </a:rPr>
              <a:t>Prioritise:</a:t>
            </a:r>
            <a:r>
              <a:rPr lang="en-GB" dirty="0" smtClean="0"/>
              <a:t> disciplinary engagement (staff and students) in the first instance;</a:t>
            </a:r>
          </a:p>
          <a:p>
            <a:pPr>
              <a:buNone/>
            </a:pPr>
            <a:endParaRPr lang="en-GB" dirty="0" smtClean="0"/>
          </a:p>
          <a:p>
            <a:r>
              <a:rPr lang="en-GB" b="1" dirty="0" smtClean="0">
                <a:solidFill>
                  <a:srgbClr val="0070C0"/>
                </a:solidFill>
              </a:rPr>
              <a:t>Focus on: </a:t>
            </a:r>
            <a:r>
              <a:rPr lang="en-GB" dirty="0" smtClean="0"/>
              <a:t>assessment and feedback as the vehicle to improve links to the University’s learning and teaching strategies and directions;</a:t>
            </a:r>
          </a:p>
          <a:p>
            <a:pPr>
              <a:buNone/>
            </a:pPr>
            <a:endParaRPr lang="en-GB" dirty="0" smtClean="0"/>
          </a:p>
          <a:p>
            <a:r>
              <a:rPr lang="en-GB" b="1" dirty="0" smtClean="0">
                <a:solidFill>
                  <a:srgbClr val="0070C0"/>
                </a:solidFill>
              </a:rPr>
              <a:t>Work within: </a:t>
            </a:r>
            <a:r>
              <a:rPr lang="en-GB" dirty="0" smtClean="0"/>
              <a:t>a long term ‘stealth’ plan – systematic linking of teaching enhancement projects to one direction</a:t>
            </a:r>
            <a:endParaRPr lang="en-GB" dirty="0"/>
          </a:p>
        </p:txBody>
      </p:sp>
      <p:sp>
        <p:nvSpPr>
          <p:cNvPr id="4" name="TextBox 3"/>
          <p:cNvSpPr txBox="1"/>
          <p:nvPr/>
        </p:nvSpPr>
        <p:spPr>
          <a:xfrm>
            <a:off x="395536" y="1700808"/>
            <a:ext cx="7848872" cy="830997"/>
          </a:xfrm>
          <a:prstGeom prst="rect">
            <a:avLst/>
          </a:prstGeom>
          <a:noFill/>
        </p:spPr>
        <p:txBody>
          <a:bodyPr wrap="square" rtlCol="0">
            <a:spAutoFit/>
          </a:bodyPr>
          <a:lstStyle/>
          <a:p>
            <a:r>
              <a:rPr lang="en-GB" dirty="0" smtClean="0"/>
              <a:t>What we’ve learned from working with Enhancement Themes:</a:t>
            </a:r>
            <a:endParaRPr lang="en-GB" dirty="0"/>
          </a:p>
        </p:txBody>
      </p:sp>
    </p:spTree>
    <p:extLst>
      <p:ext uri="{BB962C8B-B14F-4D97-AF65-F5344CB8AC3E}">
        <p14:creationId xmlns:p14="http://schemas.microsoft.com/office/powerpoint/2010/main" val="26043936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2281238" y="1052736"/>
            <a:ext cx="6213475" cy="5617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US" dirty="0" smtClean="0">
                <a:latin typeface="Arial" charset="0"/>
                <a:cs typeface="Arial" charset="0"/>
              </a:rPr>
              <a:t>Example 2: Virtual worlds - Moving beyond the dream</a:t>
            </a:r>
            <a:endParaRPr lang="en-US" dirty="0">
              <a:latin typeface="Arial" charset="0"/>
              <a:cs typeface="Arial" charset="0"/>
            </a:endParaRPr>
          </a:p>
        </p:txBody>
      </p:sp>
      <p:sp>
        <p:nvSpPr>
          <p:cNvPr id="8195" name="Content Placeholder 2"/>
          <p:cNvSpPr>
            <a:spLocks noGrp="1"/>
          </p:cNvSpPr>
          <p:nvPr>
            <p:ph idx="1"/>
          </p:nvPr>
        </p:nvSpPr>
        <p:spPr>
          <a:xfrm>
            <a:off x="3116874" y="373064"/>
            <a:ext cx="5829300" cy="528637"/>
          </a:xfrm>
        </p:spPr>
        <p:txBody>
          <a:bodyPr/>
          <a:lstStyle/>
          <a:p>
            <a:pPr>
              <a:buFontTx/>
              <a:buNone/>
              <a:defRPr/>
            </a:pPr>
            <a:r>
              <a:rPr lang="en-US" dirty="0" smtClean="0">
                <a:solidFill>
                  <a:schemeClr val="accent3"/>
                </a:solidFill>
                <a:ea typeface="Arial" pitchFamily="-105" charset="0"/>
              </a:rPr>
              <a:t>What does this mean conceptually?</a:t>
            </a:r>
          </a:p>
        </p:txBody>
      </p:sp>
      <p:pic>
        <p:nvPicPr>
          <p:cNvPr id="11268" name="Picture 4" descr="quantum-mind-power-the-universal-mind-p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1528" y="2259014"/>
            <a:ext cx="4932485"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9090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1640279"/>
              </p:ext>
            </p:extLst>
          </p:nvPr>
        </p:nvGraphicFramePr>
        <p:xfrm>
          <a:off x="611560" y="1628800"/>
          <a:ext cx="815144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LTC in the University’s  E-Learning Vision</a:t>
            </a:r>
            <a:endParaRPr lang="en-US" dirty="0"/>
          </a:p>
        </p:txBody>
      </p:sp>
    </p:spTree>
    <p:extLst>
      <p:ext uri="{BB962C8B-B14F-4D97-AF65-F5344CB8AC3E}">
        <p14:creationId xmlns:p14="http://schemas.microsoft.com/office/powerpoint/2010/main" val="2072998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908720"/>
            <a:ext cx="4191000" cy="685800"/>
          </a:xfrm>
        </p:spPr>
        <p:txBody>
          <a:bodyPr/>
          <a:lstStyle/>
          <a:p>
            <a:r>
              <a:rPr lang="en-US" sz="2000" dirty="0" smtClean="0">
                <a:solidFill>
                  <a:schemeClr val="bg1"/>
                </a:solidFill>
              </a:rPr>
              <a:t>Implications</a:t>
            </a:r>
            <a:endParaRPr lang="en-US" sz="2000" dirty="0">
              <a:solidFill>
                <a:schemeClr val="bg1"/>
              </a:solidFill>
            </a:endParaRPr>
          </a:p>
        </p:txBody>
      </p:sp>
      <p:sp>
        <p:nvSpPr>
          <p:cNvPr id="3" name="Content Placeholder 2"/>
          <p:cNvSpPr>
            <a:spLocks noGrp="1"/>
          </p:cNvSpPr>
          <p:nvPr>
            <p:ph idx="1"/>
          </p:nvPr>
        </p:nvSpPr>
        <p:spPr/>
        <p:txBody>
          <a:bodyPr/>
          <a:lstStyle/>
          <a:p>
            <a:r>
              <a:rPr lang="en-US" dirty="0" smtClean="0"/>
              <a:t>Inter-professional working between different specialists (research, teaching, services, </a:t>
            </a:r>
            <a:r>
              <a:rPr lang="en-US" dirty="0" smtClean="0"/>
              <a:t>architects – physical &amp; curricular) </a:t>
            </a:r>
            <a:r>
              <a:rPr lang="en-US" dirty="0" smtClean="0"/>
              <a:t>in one </a:t>
            </a:r>
            <a:r>
              <a:rPr lang="en-US" dirty="0" err="1" smtClean="0"/>
              <a:t>organisation</a:t>
            </a:r>
            <a:endParaRPr lang="en-US" dirty="0" smtClean="0"/>
          </a:p>
          <a:p>
            <a:pPr marL="0" indent="0">
              <a:buNone/>
            </a:pPr>
            <a:endParaRPr lang="en-US" dirty="0" smtClean="0"/>
          </a:p>
          <a:p>
            <a:r>
              <a:rPr lang="en-US" dirty="0" smtClean="0"/>
              <a:t>Inter-generational working – students and staff </a:t>
            </a:r>
          </a:p>
          <a:p>
            <a:pPr marL="0" indent="0">
              <a:buNone/>
            </a:pPr>
            <a:endParaRPr lang="en-US" dirty="0" smtClean="0"/>
          </a:p>
          <a:p>
            <a:r>
              <a:rPr lang="en-US" dirty="0" smtClean="0"/>
              <a:t>More pragmatically: Curriculum mapping and assessment </a:t>
            </a:r>
            <a:r>
              <a:rPr lang="en-US" dirty="0" smtClean="0"/>
              <a:t>blueprinting – disrupting </a:t>
            </a:r>
            <a:r>
              <a:rPr lang="en-US" dirty="0" err="1" smtClean="0"/>
              <a:t>programme</a:t>
            </a:r>
            <a:r>
              <a:rPr lang="en-US" dirty="0" smtClean="0"/>
              <a:t> siloes</a:t>
            </a:r>
            <a:endParaRPr lang="en-US" dirty="0"/>
          </a:p>
        </p:txBody>
      </p:sp>
    </p:spTree>
    <p:extLst>
      <p:ext uri="{BB962C8B-B14F-4D97-AF65-F5344CB8AC3E}">
        <p14:creationId xmlns:p14="http://schemas.microsoft.com/office/powerpoint/2010/main" val="410342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L&amp;T Centre as institutional leader </a:t>
            </a:r>
            <a:endParaRPr lang="en-US" dirty="0"/>
          </a:p>
        </p:txBody>
      </p:sp>
      <p:sp>
        <p:nvSpPr>
          <p:cNvPr id="5" name="TextBox 4"/>
          <p:cNvSpPr txBox="1"/>
          <p:nvPr/>
        </p:nvSpPr>
        <p:spPr>
          <a:xfrm>
            <a:off x="683568" y="2204864"/>
            <a:ext cx="2088232" cy="4154983"/>
          </a:xfrm>
          <a:prstGeom prst="rect">
            <a:avLst/>
          </a:prstGeom>
          <a:solidFill>
            <a:srgbClr val="FFCCFF"/>
          </a:solidFill>
        </p:spPr>
        <p:txBody>
          <a:bodyPr wrap="square" rtlCol="0">
            <a:spAutoFit/>
          </a:bodyPr>
          <a:lstStyle/>
          <a:p>
            <a:pPr algn="ctr"/>
            <a:r>
              <a:rPr lang="en-US" dirty="0" smtClean="0"/>
              <a:t>Evocative or Conventional Leadership? </a:t>
            </a:r>
          </a:p>
          <a:p>
            <a:pPr algn="ctr"/>
            <a:endParaRPr lang="en-US" dirty="0"/>
          </a:p>
          <a:p>
            <a:pPr algn="ctr"/>
            <a:r>
              <a:rPr lang="en-US" dirty="0" smtClean="0"/>
              <a:t>Within the Centre</a:t>
            </a:r>
          </a:p>
          <a:p>
            <a:pPr algn="ctr"/>
            <a:endParaRPr lang="en-US" dirty="0"/>
          </a:p>
          <a:p>
            <a:pPr algn="ctr"/>
            <a:r>
              <a:rPr lang="en-US" dirty="0" smtClean="0"/>
              <a:t>Externally to wider academic arena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488980"/>
              </p:ext>
            </p:extLst>
          </p:nvPr>
        </p:nvGraphicFramePr>
        <p:xfrm>
          <a:off x="2627784" y="2060848"/>
          <a:ext cx="4752528" cy="4675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156176" y="2852936"/>
            <a:ext cx="2736304" cy="3046988"/>
          </a:xfrm>
          <a:prstGeom prst="rect">
            <a:avLst/>
          </a:prstGeom>
          <a:solidFill>
            <a:srgbClr val="CCFFCC"/>
          </a:solidFill>
        </p:spPr>
        <p:txBody>
          <a:bodyPr wrap="square" rtlCol="0">
            <a:spAutoFit/>
          </a:bodyPr>
          <a:lstStyle/>
          <a:p>
            <a:r>
              <a:rPr lang="en-US" dirty="0" smtClean="0"/>
              <a:t>Researcher development</a:t>
            </a:r>
          </a:p>
          <a:p>
            <a:endParaRPr lang="en-US" dirty="0"/>
          </a:p>
          <a:p>
            <a:r>
              <a:rPr lang="en-US" dirty="0" smtClean="0"/>
              <a:t>Project-based innovation agenda</a:t>
            </a:r>
          </a:p>
          <a:p>
            <a:endParaRPr lang="en-US" dirty="0"/>
          </a:p>
          <a:p>
            <a:r>
              <a:rPr lang="en-US" dirty="0" smtClean="0"/>
              <a:t>Annual resource fluctuations</a:t>
            </a:r>
            <a:endParaRPr lang="en-US" dirty="0"/>
          </a:p>
        </p:txBody>
      </p:sp>
      <p:sp>
        <p:nvSpPr>
          <p:cNvPr id="6" name="TextBox 5"/>
          <p:cNvSpPr txBox="1"/>
          <p:nvPr/>
        </p:nvSpPr>
        <p:spPr>
          <a:xfrm>
            <a:off x="6156176" y="1772816"/>
            <a:ext cx="2520280" cy="830997"/>
          </a:xfrm>
          <a:prstGeom prst="rect">
            <a:avLst/>
          </a:prstGeom>
          <a:solidFill>
            <a:srgbClr val="008000"/>
          </a:solidFill>
        </p:spPr>
        <p:txBody>
          <a:bodyPr wrap="square" rtlCol="0">
            <a:spAutoFit/>
          </a:bodyPr>
          <a:lstStyle/>
          <a:p>
            <a:pPr algn="ctr"/>
            <a:r>
              <a:rPr lang="en-US" dirty="0" smtClean="0">
                <a:solidFill>
                  <a:srgbClr val="FFFFFF"/>
                </a:solidFill>
              </a:rPr>
              <a:t>Future considerations</a:t>
            </a:r>
            <a:endParaRPr lang="en-US" dirty="0">
              <a:solidFill>
                <a:srgbClr val="FFFFFF"/>
              </a:solidFill>
            </a:endParaRPr>
          </a:p>
        </p:txBody>
      </p:sp>
    </p:spTree>
    <p:extLst>
      <p:ext uri="{BB962C8B-B14F-4D97-AF65-F5344CB8AC3E}">
        <p14:creationId xmlns:p14="http://schemas.microsoft.com/office/powerpoint/2010/main" val="37355955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3"/>
          <p:cNvSpPr txBox="1">
            <a:spLocks noChangeArrowheads="1"/>
          </p:cNvSpPr>
          <p:nvPr/>
        </p:nvSpPr>
        <p:spPr bwMode="auto">
          <a:xfrm>
            <a:off x="2268538" y="1052513"/>
            <a:ext cx="6767958" cy="369332"/>
          </a:xfrm>
          <a:prstGeom prst="rect">
            <a:avLst/>
          </a:prstGeom>
          <a:noFill/>
          <a:ln w="9525">
            <a:noFill/>
            <a:miter lim="800000"/>
            <a:headEnd/>
            <a:tailEnd/>
          </a:ln>
        </p:spPr>
        <p:txBody>
          <a:bodyPr wrap="square">
            <a:spAutoFit/>
          </a:bodyPr>
          <a:lstStyle/>
          <a:p>
            <a:r>
              <a:rPr lang="en-GB" sz="1800" b="1" dirty="0" smtClean="0">
                <a:solidFill>
                  <a:schemeClr val="bg1"/>
                </a:solidFill>
              </a:rPr>
              <a:t>Core HE Educational Demands – balancing a LTC’s foci</a:t>
            </a:r>
            <a:endParaRPr lang="en-GB" sz="1800" b="1" dirty="0">
              <a:solidFill>
                <a:schemeClr val="bg1"/>
              </a:solidFill>
            </a:endParaRPr>
          </a:p>
        </p:txBody>
      </p:sp>
      <p:sp>
        <p:nvSpPr>
          <p:cNvPr id="4" name="TextBox 3"/>
          <p:cNvSpPr txBox="1"/>
          <p:nvPr/>
        </p:nvSpPr>
        <p:spPr>
          <a:xfrm>
            <a:off x="971600" y="1844824"/>
            <a:ext cx="7776864" cy="4093428"/>
          </a:xfrm>
          <a:prstGeom prst="rect">
            <a:avLst/>
          </a:prstGeom>
          <a:noFill/>
        </p:spPr>
        <p:txBody>
          <a:bodyPr wrap="square" rtlCol="0">
            <a:spAutoFit/>
          </a:bodyPr>
          <a:lstStyle/>
          <a:p>
            <a:r>
              <a:rPr lang="en-US" sz="2000" dirty="0" smtClean="0"/>
              <a:t>Provide an educational environment in which all or some of the following are addressed:</a:t>
            </a:r>
          </a:p>
          <a:p>
            <a:endParaRPr lang="en-US" sz="2000" dirty="0"/>
          </a:p>
          <a:p>
            <a:pPr marL="457200" indent="-457200">
              <a:buFont typeface="+mj-lt"/>
              <a:buAutoNum type="arabicPeriod"/>
            </a:pPr>
            <a:r>
              <a:rPr lang="en-US" sz="2000" dirty="0" smtClean="0"/>
              <a:t>Student achieve an appropriate level of disciplinary mastery</a:t>
            </a:r>
          </a:p>
          <a:p>
            <a:pPr marL="457200" indent="-457200">
              <a:buFont typeface="+mj-lt"/>
              <a:buAutoNum type="arabicPeriod"/>
            </a:pPr>
            <a:endParaRPr lang="en-US" sz="2000" dirty="0"/>
          </a:p>
          <a:p>
            <a:pPr marL="457200" indent="-457200">
              <a:buFont typeface="+mj-lt"/>
              <a:buAutoNum type="arabicPeriod"/>
            </a:pPr>
            <a:r>
              <a:rPr lang="en-US" sz="2000" dirty="0" smtClean="0"/>
              <a:t>Mastery of the discipline and appropriate levels of transferable attributes </a:t>
            </a:r>
          </a:p>
          <a:p>
            <a:pPr marL="457200" indent="-457200">
              <a:buFont typeface="+mj-lt"/>
              <a:buAutoNum type="arabicPeriod"/>
            </a:pPr>
            <a:endParaRPr lang="en-US" sz="2000" dirty="0"/>
          </a:p>
          <a:p>
            <a:pPr marL="457200" indent="-457200">
              <a:buFont typeface="+mj-lt"/>
              <a:buAutoNum type="arabicPeriod"/>
            </a:pPr>
            <a:r>
              <a:rPr lang="en-US" sz="2000" dirty="0" smtClean="0"/>
              <a:t>Students are enabled to enter fit-for-purpose into a profession</a:t>
            </a:r>
          </a:p>
          <a:p>
            <a:pPr marL="457200" indent="-457200">
              <a:buFont typeface="+mj-lt"/>
              <a:buAutoNum type="arabicPeriod"/>
            </a:pPr>
            <a:endParaRPr lang="en-US" sz="2000" dirty="0"/>
          </a:p>
          <a:p>
            <a:pPr marL="457200" indent="-457200">
              <a:buFont typeface="+mj-lt"/>
              <a:buAutoNum type="arabicPeriod"/>
            </a:pPr>
            <a:r>
              <a:rPr lang="en-US" sz="2000" dirty="0" smtClean="0"/>
              <a:t>Students’ awareness of and engagement with </a:t>
            </a:r>
            <a:r>
              <a:rPr lang="en-US" sz="2000" i="1" dirty="0" smtClean="0"/>
              <a:t>bigger</a:t>
            </a:r>
            <a:r>
              <a:rPr lang="en-US" sz="2000" dirty="0" smtClean="0"/>
              <a:t> issues for societally appropriate futures </a:t>
            </a:r>
          </a:p>
          <a:p>
            <a:pPr lvl="1"/>
            <a:r>
              <a:rPr lang="en-US" sz="2000" dirty="0" smtClean="0"/>
              <a:t>(workforce, social justice, democracy, sustainable futures)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06869663"/>
              </p:ext>
            </p:extLst>
          </p:nvPr>
        </p:nvGraphicFramePr>
        <p:xfrm>
          <a:off x="1259632" y="1412776"/>
          <a:ext cx="64087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Institutional Drivers</a:t>
            </a:r>
            <a:endParaRPr lang="en-US" dirty="0"/>
          </a:p>
        </p:txBody>
      </p:sp>
    </p:spTree>
    <p:extLst>
      <p:ext uri="{BB962C8B-B14F-4D97-AF65-F5344CB8AC3E}">
        <p14:creationId xmlns:p14="http://schemas.microsoft.com/office/powerpoint/2010/main" val="3527710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L&amp;T Centre as Institutional leader?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6656316"/>
              </p:ext>
            </p:extLst>
          </p:nvPr>
        </p:nvGraphicFramePr>
        <p:xfrm>
          <a:off x="2915816" y="2060575"/>
          <a:ext cx="5977359" cy="426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11560" y="2852936"/>
            <a:ext cx="2088232" cy="2677656"/>
          </a:xfrm>
          <a:prstGeom prst="rect">
            <a:avLst/>
          </a:prstGeom>
          <a:solidFill>
            <a:srgbClr val="FFCCFF"/>
          </a:solidFill>
        </p:spPr>
        <p:txBody>
          <a:bodyPr wrap="square" rtlCol="0">
            <a:spAutoFit/>
          </a:bodyPr>
          <a:lstStyle/>
          <a:p>
            <a:pPr algn="ctr"/>
            <a:r>
              <a:rPr lang="en-US" dirty="0" smtClean="0"/>
              <a:t>Calling forward innovation and creativity or re-establishing conventions?</a:t>
            </a:r>
            <a:endParaRPr lang="en-US" dirty="0"/>
          </a:p>
        </p:txBody>
      </p:sp>
    </p:spTree>
    <p:extLst>
      <p:ext uri="{BB962C8B-B14F-4D97-AF65-F5344CB8AC3E}">
        <p14:creationId xmlns:p14="http://schemas.microsoft.com/office/powerpoint/2010/main" val="8275839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pic>
        <p:nvPicPr>
          <p:cNvPr id="4" name="Picture 3"/>
          <p:cNvPicPr>
            <a:picLocks noChangeAspect="1"/>
          </p:cNvPicPr>
          <p:nvPr/>
        </p:nvPicPr>
        <p:blipFill>
          <a:blip r:embed="rId2"/>
          <a:stretch>
            <a:fillRect/>
          </a:stretch>
        </p:blipFill>
        <p:spPr>
          <a:xfrm>
            <a:off x="4283968" y="260648"/>
            <a:ext cx="4674637" cy="4114800"/>
          </a:xfrm>
          <a:prstGeom prst="rect">
            <a:avLst/>
          </a:prstGeom>
        </p:spPr>
      </p:pic>
      <p:pic>
        <p:nvPicPr>
          <p:cNvPr id="5" name="Picture 4"/>
          <p:cNvPicPr>
            <a:picLocks noChangeAspect="1"/>
          </p:cNvPicPr>
          <p:nvPr/>
        </p:nvPicPr>
        <p:blipFill>
          <a:blip r:embed="rId3"/>
          <a:stretch>
            <a:fillRect/>
          </a:stretch>
        </p:blipFill>
        <p:spPr>
          <a:xfrm>
            <a:off x="1187624" y="1484784"/>
            <a:ext cx="3755613" cy="3015208"/>
          </a:xfrm>
          <a:prstGeom prst="rect">
            <a:avLst/>
          </a:prstGeom>
        </p:spPr>
      </p:pic>
      <p:pic>
        <p:nvPicPr>
          <p:cNvPr id="6" name="Picture 5"/>
          <p:cNvPicPr>
            <a:picLocks noChangeAspect="1"/>
          </p:cNvPicPr>
          <p:nvPr/>
        </p:nvPicPr>
        <p:blipFill>
          <a:blip r:embed="rId4"/>
          <a:stretch>
            <a:fillRect/>
          </a:stretch>
        </p:blipFill>
        <p:spPr>
          <a:xfrm>
            <a:off x="6629400" y="4226560"/>
            <a:ext cx="2133600" cy="2631440"/>
          </a:xfrm>
          <a:prstGeom prst="rect">
            <a:avLst/>
          </a:prstGeom>
        </p:spPr>
      </p:pic>
      <p:pic>
        <p:nvPicPr>
          <p:cNvPr id="7" name="Picture 6"/>
          <p:cNvPicPr>
            <a:picLocks noChangeAspect="1"/>
          </p:cNvPicPr>
          <p:nvPr/>
        </p:nvPicPr>
        <p:blipFill>
          <a:blip r:embed="rId5"/>
          <a:stretch>
            <a:fillRect/>
          </a:stretch>
        </p:blipFill>
        <p:spPr>
          <a:xfrm>
            <a:off x="3429000" y="4342847"/>
            <a:ext cx="3429000" cy="2515153"/>
          </a:xfrm>
          <a:prstGeom prst="rect">
            <a:avLst/>
          </a:prstGeom>
        </p:spPr>
      </p:pic>
      <p:pic>
        <p:nvPicPr>
          <p:cNvPr id="8" name="Picture 7"/>
          <p:cNvPicPr>
            <a:picLocks noChangeAspect="1"/>
          </p:cNvPicPr>
          <p:nvPr/>
        </p:nvPicPr>
        <p:blipFill>
          <a:blip r:embed="rId6"/>
          <a:stretch>
            <a:fillRect/>
          </a:stretch>
        </p:blipFill>
        <p:spPr>
          <a:xfrm>
            <a:off x="381000" y="4495800"/>
            <a:ext cx="3352800" cy="2362200"/>
          </a:xfrm>
          <a:prstGeom prst="rect">
            <a:avLst/>
          </a:prstGeom>
        </p:spPr>
      </p:pic>
    </p:spTree>
    <p:extLst>
      <p:ext uri="{BB962C8B-B14F-4D97-AF65-F5344CB8AC3E}">
        <p14:creationId xmlns:p14="http://schemas.microsoft.com/office/powerpoint/2010/main" val="20626929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238" y="893763"/>
            <a:ext cx="6862762" cy="720725"/>
          </a:xfrm>
        </p:spPr>
        <p:txBody>
          <a:bodyPr/>
          <a:lstStyle/>
          <a:p>
            <a:r>
              <a:rPr lang="en-US" dirty="0" err="1" smtClean="0"/>
              <a:t>Operationalising</a:t>
            </a:r>
            <a:r>
              <a:rPr lang="en-US" dirty="0" smtClean="0"/>
              <a:t> a LTC to lead &amp; assist strategic directions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9808285"/>
              </p:ext>
            </p:extLst>
          </p:nvPr>
        </p:nvGraphicFramePr>
        <p:xfrm>
          <a:off x="1907704" y="1700808"/>
          <a:ext cx="6912768" cy="4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296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L&amp;T Strategic directors &amp; additional budgets</a:t>
            </a:r>
            <a:endParaRPr lang="en-US" dirty="0"/>
          </a:p>
        </p:txBody>
      </p:sp>
      <p:sp>
        <p:nvSpPr>
          <p:cNvPr id="3" name="Content Placeholder 2"/>
          <p:cNvSpPr>
            <a:spLocks noGrp="1"/>
          </p:cNvSpPr>
          <p:nvPr>
            <p:ph idx="1"/>
          </p:nvPr>
        </p:nvSpPr>
        <p:spPr>
          <a:xfrm>
            <a:off x="611561" y="2060848"/>
            <a:ext cx="5472608" cy="4260850"/>
          </a:xfrm>
        </p:spPr>
        <p:txBody>
          <a:bodyPr/>
          <a:lstStyle/>
          <a:p>
            <a:r>
              <a:rPr lang="en-US" dirty="0" smtClean="0"/>
              <a:t>VP Learning &amp; Teaching</a:t>
            </a:r>
          </a:p>
          <a:p>
            <a:endParaRPr lang="en-US" dirty="0" smtClean="0"/>
          </a:p>
          <a:p>
            <a:r>
              <a:rPr lang="en-US" dirty="0" smtClean="0"/>
              <a:t>College Deans L&amp;T</a:t>
            </a:r>
          </a:p>
          <a:p>
            <a:pPr marL="0" indent="0">
              <a:buNone/>
            </a:pPr>
            <a:endParaRPr lang="en-US" dirty="0" smtClean="0"/>
          </a:p>
          <a:p>
            <a:r>
              <a:rPr lang="en-US" dirty="0" smtClean="0"/>
              <a:t>L&amp;T Committee</a:t>
            </a:r>
          </a:p>
          <a:p>
            <a:endParaRPr lang="en-US" dirty="0" smtClean="0"/>
          </a:p>
          <a:p>
            <a:r>
              <a:rPr lang="en-US" dirty="0" smtClean="0"/>
              <a:t>Distributed networks of teaching enhancers</a:t>
            </a:r>
          </a:p>
          <a:p>
            <a:pPr marL="0" indent="0">
              <a:buNone/>
            </a:pPr>
            <a:endParaRPr lang="en-US" dirty="0" smtClean="0"/>
          </a:p>
          <a:p>
            <a:r>
              <a:rPr lang="en-US" dirty="0" smtClean="0"/>
              <a:t>Student Representative Council</a:t>
            </a:r>
            <a:endParaRPr lang="en-US" dirty="0"/>
          </a:p>
        </p:txBody>
      </p:sp>
      <p:sp>
        <p:nvSpPr>
          <p:cNvPr id="4" name="TextBox 3"/>
          <p:cNvSpPr txBox="1"/>
          <p:nvPr/>
        </p:nvSpPr>
        <p:spPr>
          <a:xfrm>
            <a:off x="6012160" y="2204864"/>
            <a:ext cx="2808312" cy="4154983"/>
          </a:xfrm>
          <a:prstGeom prst="rect">
            <a:avLst/>
          </a:prstGeom>
          <a:solidFill>
            <a:srgbClr val="008000"/>
          </a:solidFill>
        </p:spPr>
        <p:txBody>
          <a:bodyPr wrap="square" rtlCol="0">
            <a:spAutoFit/>
          </a:bodyPr>
          <a:lstStyle/>
          <a:p>
            <a:r>
              <a:rPr lang="en-US" dirty="0" smtClean="0">
                <a:solidFill>
                  <a:srgbClr val="FFFFFF"/>
                </a:solidFill>
              </a:rPr>
              <a:t>Chancellor’s Fund</a:t>
            </a:r>
          </a:p>
          <a:p>
            <a:endParaRPr lang="en-US" dirty="0" smtClean="0">
              <a:solidFill>
                <a:srgbClr val="FFFFFF"/>
              </a:solidFill>
            </a:endParaRPr>
          </a:p>
          <a:p>
            <a:r>
              <a:rPr lang="en-US" dirty="0" smtClean="0">
                <a:solidFill>
                  <a:srgbClr val="FFFFFF"/>
                </a:solidFill>
              </a:rPr>
              <a:t>LTDF</a:t>
            </a: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r>
              <a:rPr lang="en-US" dirty="0" smtClean="0">
                <a:solidFill>
                  <a:srgbClr val="FFFFFF"/>
                </a:solidFill>
              </a:rPr>
              <a:t>QAA Scotland</a:t>
            </a:r>
          </a:p>
          <a:p>
            <a:endParaRPr lang="en-US" dirty="0">
              <a:solidFill>
                <a:srgbClr val="FFFFFF"/>
              </a:solidFill>
            </a:endParaRPr>
          </a:p>
          <a:p>
            <a:r>
              <a:rPr lang="en-US" dirty="0" smtClean="0">
                <a:solidFill>
                  <a:srgbClr val="FFFFFF"/>
                </a:solidFill>
              </a:rPr>
              <a:t>External TDGs</a:t>
            </a:r>
          </a:p>
          <a:p>
            <a:endParaRPr lang="en-US" dirty="0">
              <a:solidFill>
                <a:srgbClr val="FFFFFF"/>
              </a:solidFill>
            </a:endParaRPr>
          </a:p>
          <a:p>
            <a:r>
              <a:rPr lang="en-US" dirty="0" smtClean="0">
                <a:solidFill>
                  <a:srgbClr val="FFFFFF"/>
                </a:solidFill>
              </a:rPr>
              <a:t>Funding Councils</a:t>
            </a:r>
            <a:endParaRPr lang="en-US" dirty="0">
              <a:solidFill>
                <a:srgbClr val="FFFFFF"/>
              </a:solidFill>
            </a:endParaRPr>
          </a:p>
        </p:txBody>
      </p:sp>
      <p:cxnSp>
        <p:nvCxnSpPr>
          <p:cNvPr id="6" name="Straight Arrow Connector 5"/>
          <p:cNvCxnSpPr/>
          <p:nvPr/>
        </p:nvCxnSpPr>
        <p:spPr>
          <a:xfrm flipH="1">
            <a:off x="2411760" y="1484784"/>
            <a:ext cx="144016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084168" y="1484784"/>
            <a:ext cx="108012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8068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6175582"/>
              </p:ext>
            </p:extLst>
          </p:nvPr>
        </p:nvGraphicFramePr>
        <p:xfrm>
          <a:off x="1828801" y="1447800"/>
          <a:ext cx="6269037"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8"/>
          <p:cNvSpPr txBox="1">
            <a:spLocks noChangeArrowheads="1"/>
          </p:cNvSpPr>
          <p:nvPr/>
        </p:nvSpPr>
        <p:spPr bwMode="auto">
          <a:xfrm>
            <a:off x="395536" y="3933056"/>
            <a:ext cx="232556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Arial" charset="0"/>
              </a:defRPr>
            </a:lvl1pPr>
            <a:lvl2pPr marL="742950" indent="-285750" eaLnBrk="0" hangingPunct="0">
              <a:defRPr sz="1400">
                <a:solidFill>
                  <a:schemeClr val="tx1"/>
                </a:solidFill>
                <a:latin typeface="Arial" charset="0"/>
                <a:ea typeface="Arial" charset="0"/>
                <a:cs typeface="Arial" charset="0"/>
              </a:defRPr>
            </a:lvl2pPr>
            <a:lvl3pPr marL="1143000" indent="-228600" eaLnBrk="0" hangingPunct="0">
              <a:defRPr sz="1400">
                <a:solidFill>
                  <a:schemeClr val="tx1"/>
                </a:solidFill>
                <a:latin typeface="Arial" charset="0"/>
                <a:ea typeface="Arial" charset="0"/>
                <a:cs typeface="Arial" charset="0"/>
              </a:defRPr>
            </a:lvl3pPr>
            <a:lvl4pPr marL="1600200" indent="-228600" eaLnBrk="0" hangingPunct="0">
              <a:defRPr sz="1400">
                <a:solidFill>
                  <a:schemeClr val="tx1"/>
                </a:solidFill>
                <a:latin typeface="Arial" charset="0"/>
                <a:ea typeface="Arial" charset="0"/>
                <a:cs typeface="Arial" charset="0"/>
              </a:defRPr>
            </a:lvl4pPr>
            <a:lvl5pPr marL="2057400" indent="-228600" eaLnBrk="0" hangingPunct="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r>
              <a:rPr lang="en-US" sz="2400" dirty="0">
                <a:latin typeface="Calibri" charset="0"/>
              </a:rPr>
              <a:t>Whimsical nature of capacity building support in international academic development</a:t>
            </a:r>
          </a:p>
        </p:txBody>
      </p:sp>
      <p:sp>
        <p:nvSpPr>
          <p:cNvPr id="6149" name="TextBox 10"/>
          <p:cNvSpPr txBox="1">
            <a:spLocks noChangeArrowheads="1"/>
          </p:cNvSpPr>
          <p:nvPr/>
        </p:nvSpPr>
        <p:spPr bwMode="auto">
          <a:xfrm>
            <a:off x="7064620" y="2209800"/>
            <a:ext cx="207938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charset="0"/>
                <a:cs typeface="Arial" charset="0"/>
              </a:defRPr>
            </a:lvl1pPr>
            <a:lvl2pPr marL="742950" indent="-285750" eaLnBrk="0" hangingPunct="0">
              <a:defRPr sz="1400">
                <a:solidFill>
                  <a:schemeClr val="tx1"/>
                </a:solidFill>
                <a:latin typeface="Arial" charset="0"/>
                <a:ea typeface="Arial" charset="0"/>
                <a:cs typeface="Arial" charset="0"/>
              </a:defRPr>
            </a:lvl2pPr>
            <a:lvl3pPr marL="1143000" indent="-228600" eaLnBrk="0" hangingPunct="0">
              <a:defRPr sz="1400">
                <a:solidFill>
                  <a:schemeClr val="tx1"/>
                </a:solidFill>
                <a:latin typeface="Arial" charset="0"/>
                <a:ea typeface="Arial" charset="0"/>
                <a:cs typeface="Arial" charset="0"/>
              </a:defRPr>
            </a:lvl3pPr>
            <a:lvl4pPr marL="1600200" indent="-228600" eaLnBrk="0" hangingPunct="0">
              <a:defRPr sz="1400">
                <a:solidFill>
                  <a:schemeClr val="tx1"/>
                </a:solidFill>
                <a:latin typeface="Arial" charset="0"/>
                <a:ea typeface="Arial" charset="0"/>
                <a:cs typeface="Arial" charset="0"/>
              </a:defRPr>
            </a:lvl4pPr>
            <a:lvl5pPr marL="2057400" indent="-228600" eaLnBrk="0" hangingPunct="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algn="ctr" eaLnBrk="1" hangingPunct="1"/>
            <a:r>
              <a:rPr lang="en-US" sz="2400" dirty="0">
                <a:latin typeface="Calibri" charset="0"/>
              </a:rPr>
              <a:t>Personal  (P&amp;DR)</a:t>
            </a:r>
          </a:p>
          <a:p>
            <a:pPr algn="ctr" eaLnBrk="1" hangingPunct="1"/>
            <a:r>
              <a:rPr lang="en-US" sz="2400" dirty="0">
                <a:latin typeface="Calibri" charset="0"/>
              </a:rPr>
              <a:t>and </a:t>
            </a:r>
          </a:p>
          <a:p>
            <a:pPr algn="ctr" eaLnBrk="1" hangingPunct="1"/>
            <a:r>
              <a:rPr lang="en-US" sz="2400" dirty="0">
                <a:latin typeface="Calibri" charset="0"/>
              </a:rPr>
              <a:t>corporate responsibilities</a:t>
            </a:r>
          </a:p>
          <a:p>
            <a:pPr algn="ctr" eaLnBrk="1" hangingPunct="1"/>
            <a:endParaRPr lang="en-US" sz="2400" dirty="0">
              <a:latin typeface="Calibri" charset="0"/>
            </a:endParaRPr>
          </a:p>
          <a:p>
            <a:pPr algn="ctr" eaLnBrk="1" hangingPunct="1"/>
            <a:r>
              <a:rPr lang="en-US" sz="2400" dirty="0">
                <a:latin typeface="Calibri" charset="0"/>
              </a:rPr>
              <a:t>Related to contracts:</a:t>
            </a:r>
          </a:p>
          <a:p>
            <a:pPr algn="ctr" eaLnBrk="1" hangingPunct="1"/>
            <a:r>
              <a:rPr lang="en-US" sz="2400" dirty="0">
                <a:latin typeface="Calibri" charset="0"/>
              </a:rPr>
              <a:t>Academic</a:t>
            </a:r>
          </a:p>
          <a:p>
            <a:pPr algn="ctr" eaLnBrk="1" hangingPunct="1"/>
            <a:r>
              <a:rPr lang="en-US" sz="2400" dirty="0">
                <a:latin typeface="Calibri" charset="0"/>
              </a:rPr>
              <a:t>MPA</a:t>
            </a:r>
          </a:p>
        </p:txBody>
      </p:sp>
      <p:sp>
        <p:nvSpPr>
          <p:cNvPr id="6150" name="TextBox 5"/>
          <p:cNvSpPr txBox="1">
            <a:spLocks noChangeArrowheads="1"/>
          </p:cNvSpPr>
          <p:nvPr/>
        </p:nvSpPr>
        <p:spPr bwMode="auto">
          <a:xfrm>
            <a:off x="4246685" y="379414"/>
            <a:ext cx="454415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Arial" charset="0"/>
              </a:defRPr>
            </a:lvl1pPr>
            <a:lvl2pPr marL="742950" indent="-285750" eaLnBrk="0" hangingPunct="0">
              <a:defRPr sz="1400">
                <a:solidFill>
                  <a:schemeClr val="tx1"/>
                </a:solidFill>
                <a:latin typeface="Arial" charset="0"/>
                <a:ea typeface="Arial" charset="0"/>
                <a:cs typeface="Arial" charset="0"/>
              </a:defRPr>
            </a:lvl2pPr>
            <a:lvl3pPr marL="1143000" indent="-228600" eaLnBrk="0" hangingPunct="0">
              <a:defRPr sz="1400">
                <a:solidFill>
                  <a:schemeClr val="tx1"/>
                </a:solidFill>
                <a:latin typeface="Arial" charset="0"/>
                <a:ea typeface="Arial" charset="0"/>
                <a:cs typeface="Arial" charset="0"/>
              </a:defRPr>
            </a:lvl3pPr>
            <a:lvl4pPr marL="1600200" indent="-228600" eaLnBrk="0" hangingPunct="0">
              <a:defRPr sz="1400">
                <a:solidFill>
                  <a:schemeClr val="tx1"/>
                </a:solidFill>
                <a:latin typeface="Arial" charset="0"/>
                <a:ea typeface="Arial" charset="0"/>
                <a:cs typeface="Arial" charset="0"/>
              </a:defRPr>
            </a:lvl4pPr>
            <a:lvl5pPr marL="2057400" indent="-228600" eaLnBrk="0" hangingPunct="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algn="r" eaLnBrk="1" hangingPunct="1"/>
            <a:r>
              <a:rPr lang="en-GB" sz="2800" b="1">
                <a:solidFill>
                  <a:schemeClr val="bg1"/>
                </a:solidFill>
              </a:rPr>
              <a:t>LTC Income Generation</a:t>
            </a:r>
          </a:p>
        </p:txBody>
      </p:sp>
      <p:sp>
        <p:nvSpPr>
          <p:cNvPr id="2" name="Title 1"/>
          <p:cNvSpPr>
            <a:spLocks noGrp="1"/>
          </p:cNvSpPr>
          <p:nvPr>
            <p:ph type="title"/>
          </p:nvPr>
        </p:nvSpPr>
        <p:spPr/>
        <p:txBody>
          <a:bodyPr/>
          <a:lstStyle/>
          <a:p>
            <a:r>
              <a:rPr lang="en-US" dirty="0" smtClean="0"/>
              <a:t>Externally facing work &amp; income generation: LTC</a:t>
            </a:r>
            <a:endParaRPr lang="en-US" dirty="0"/>
          </a:p>
        </p:txBody>
      </p:sp>
    </p:spTree>
    <p:extLst>
      <p:ext uri="{BB962C8B-B14F-4D97-AF65-F5344CB8AC3E}">
        <p14:creationId xmlns:p14="http://schemas.microsoft.com/office/powerpoint/2010/main" val="41769071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engagement with apparently external demands</a:t>
            </a:r>
            <a:endParaRPr lang="en-US" dirty="0"/>
          </a:p>
        </p:txBody>
      </p:sp>
      <p:sp>
        <p:nvSpPr>
          <p:cNvPr id="3" name="Content Placeholder 2"/>
          <p:cNvSpPr>
            <a:spLocks noGrp="1"/>
          </p:cNvSpPr>
          <p:nvPr>
            <p:ph idx="1"/>
          </p:nvPr>
        </p:nvSpPr>
        <p:spPr>
          <a:xfrm>
            <a:off x="2123728" y="2060575"/>
            <a:ext cx="6769447" cy="4260850"/>
          </a:xfrm>
        </p:spPr>
        <p:txBody>
          <a:bodyPr/>
          <a:lstStyle/>
          <a:p>
            <a:pPr marL="0" indent="0">
              <a:buNone/>
            </a:pPr>
            <a:r>
              <a:rPr lang="en-US" dirty="0" smtClean="0"/>
              <a:t>Project and strategy processes related to teaching enhancement:</a:t>
            </a:r>
          </a:p>
          <a:p>
            <a:endParaRPr lang="en-US" dirty="0" smtClean="0"/>
          </a:p>
          <a:p>
            <a:r>
              <a:rPr lang="en-US" dirty="0" smtClean="0"/>
              <a:t>Academics’ ‘Teacher’ development: CPD Framework -ADU</a:t>
            </a:r>
          </a:p>
          <a:p>
            <a:r>
              <a:rPr lang="en-US" dirty="0" smtClean="0"/>
              <a:t>Student academic development: SLS &amp; Writing Centre</a:t>
            </a:r>
          </a:p>
          <a:p>
            <a:r>
              <a:rPr lang="en-US" dirty="0" smtClean="0"/>
              <a:t>Enhancement themes – Director &amp; ADU</a:t>
            </a:r>
          </a:p>
          <a:p>
            <a:r>
              <a:rPr lang="en-US" dirty="0" smtClean="0"/>
              <a:t>Virtual environments – Learning Technology Unit</a:t>
            </a:r>
            <a:endParaRPr lang="en-US" dirty="0"/>
          </a:p>
        </p:txBody>
      </p:sp>
    </p:spTree>
    <p:extLst>
      <p:ext uri="{BB962C8B-B14F-4D97-AF65-F5344CB8AC3E}">
        <p14:creationId xmlns:p14="http://schemas.microsoft.com/office/powerpoint/2010/main" val="16982536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 layout">
  <a:themeElements>
    <a:clrScheme name="University of Glasgow template v2 - Sept 2007 1">
      <a:dk1>
        <a:srgbClr val="000000"/>
      </a:dk1>
      <a:lt1>
        <a:srgbClr val="FFFFFF"/>
      </a:lt1>
      <a:dk2>
        <a:srgbClr val="FFFFFF"/>
      </a:dk2>
      <a:lt2>
        <a:srgbClr val="023761"/>
      </a:lt2>
      <a:accent1>
        <a:srgbClr val="023761"/>
      </a:accent1>
      <a:accent2>
        <a:srgbClr val="7A7E9A"/>
      </a:accent2>
      <a:accent3>
        <a:srgbClr val="FFFFFF"/>
      </a:accent3>
      <a:accent4>
        <a:srgbClr val="000000"/>
      </a:accent4>
      <a:accent5>
        <a:srgbClr val="AAAEB7"/>
      </a:accent5>
      <a:accent6>
        <a:srgbClr val="6E728B"/>
      </a:accent6>
      <a:hlink>
        <a:srgbClr val="77A8ED"/>
      </a:hlink>
      <a:folHlink>
        <a:srgbClr val="FF9900"/>
      </a:folHlink>
    </a:clrScheme>
    <a:fontScheme name="University of Glasgow template v2 - Sept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niversity of Glasgow template v2 - Sept 2007 1">
        <a:dk1>
          <a:srgbClr val="000000"/>
        </a:dk1>
        <a:lt1>
          <a:srgbClr val="FFFFFF"/>
        </a:lt1>
        <a:dk2>
          <a:srgbClr val="FFFFFF"/>
        </a:dk2>
        <a:lt2>
          <a:srgbClr val="023761"/>
        </a:lt2>
        <a:accent1>
          <a:srgbClr val="023761"/>
        </a:accent1>
        <a:accent2>
          <a:srgbClr val="7A7E9A"/>
        </a:accent2>
        <a:accent3>
          <a:srgbClr val="FFFFFF"/>
        </a:accent3>
        <a:accent4>
          <a:srgbClr val="000000"/>
        </a:accent4>
        <a:accent5>
          <a:srgbClr val="AAAEB7"/>
        </a:accent5>
        <a:accent6>
          <a:srgbClr val="6E728B"/>
        </a:accent6>
        <a:hlink>
          <a:srgbClr val="77A8E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layout.pot</Template>
  <TotalTime>6159</TotalTime>
  <Words>892</Words>
  <Application>Microsoft Macintosh PowerPoint</Application>
  <PresentationFormat>On-screen Show (4:3)</PresentationFormat>
  <Paragraphs>174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ppt layout</vt:lpstr>
      <vt:lpstr> Learning and Teaching Centre, University of Glasgow</vt:lpstr>
      <vt:lpstr>PowerPoint Presentation</vt:lpstr>
      <vt:lpstr>Institutional Drivers</vt:lpstr>
      <vt:lpstr>L&amp;T Centre as Institutional leader? </vt:lpstr>
      <vt:lpstr>Where to start?</vt:lpstr>
      <vt:lpstr>Operationalising a LTC to lead &amp; assist strategic directions</vt:lpstr>
      <vt:lpstr>L&amp;T Strategic directors &amp; additional budgets</vt:lpstr>
      <vt:lpstr>Externally facing work &amp; income generation: LTC</vt:lpstr>
      <vt:lpstr>Internal engagement with apparently external demands</vt:lpstr>
      <vt:lpstr>PowerPoint Presentation</vt:lpstr>
      <vt:lpstr>Engaging students as institutional research assistants to facilitate both student engagement and institutional change</vt:lpstr>
      <vt:lpstr>PowerPoint Presentation</vt:lpstr>
      <vt:lpstr>Managing the paradoxes: CMAB</vt:lpstr>
      <vt:lpstr>Example 2: Virtual worlds - Moving beyond the dream</vt:lpstr>
      <vt:lpstr>LTC in the University’s  E-Learning Vision</vt:lpstr>
      <vt:lpstr>Implications</vt:lpstr>
      <vt:lpstr>L&amp;T Centre as institutional leader </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 disciplinary issues?</dc:title>
  <dc:subject>University of Glasgow</dc:subject>
  <dc:creator>Margaret McCulloch</dc:creator>
  <cp:lastModifiedBy>Vicky Gunn</cp:lastModifiedBy>
  <cp:revision>151</cp:revision>
  <cp:lastPrinted>2012-07-01T14:28:12Z</cp:lastPrinted>
  <dcterms:created xsi:type="dcterms:W3CDTF">2013-05-03T17:36:57Z</dcterms:created>
  <dcterms:modified xsi:type="dcterms:W3CDTF">2014-04-16T15:13:40Z</dcterms:modified>
</cp:coreProperties>
</file>